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99" r:id="rId7"/>
    <p:sldId id="272" r:id="rId8"/>
    <p:sldId id="300" r:id="rId9"/>
    <p:sldId id="301" r:id="rId10"/>
    <p:sldId id="260" r:id="rId11"/>
    <p:sldId id="282" r:id="rId12"/>
    <p:sldId id="261" r:id="rId13"/>
    <p:sldId id="268" r:id="rId14"/>
    <p:sldId id="271" r:id="rId15"/>
    <p:sldId id="264" r:id="rId16"/>
    <p:sldId id="275" r:id="rId17"/>
    <p:sldId id="269" r:id="rId18"/>
    <p:sldId id="298" r:id="rId19"/>
    <p:sldId id="273" r:id="rId20"/>
    <p:sldId id="258" r:id="rId21"/>
    <p:sldId id="270" r:id="rId22"/>
    <p:sldId id="265" r:id="rId23"/>
    <p:sldId id="294" r:id="rId24"/>
    <p:sldId id="295" r:id="rId25"/>
    <p:sldId id="296" r:id="rId26"/>
    <p:sldId id="281" r:id="rId27"/>
    <p:sldId id="256" r:id="rId28"/>
    <p:sldId id="262" r:id="rId29"/>
    <p:sldId id="263" r:id="rId30"/>
    <p:sldId id="332" r:id="rId31"/>
    <p:sldId id="284" r:id="rId32"/>
    <p:sldId id="285" r:id="rId33"/>
    <p:sldId id="259" r:id="rId34"/>
    <p:sldId id="266" r:id="rId35"/>
    <p:sldId id="292" r:id="rId36"/>
    <p:sldId id="267" r:id="rId37"/>
    <p:sldId id="291"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695" dt="2020-06-16T00:41:46.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113" d="100"/>
          <a:sy n="113" d="100"/>
        </p:scale>
        <p:origin x="120" y="252"/>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16T00:41:46.185" v="3983"/>
      <pc:docMkLst>
        <pc:docMk/>
      </pc:docMkLst>
      <pc:sldChg chg="delSp modSp mod">
        <pc:chgData name="Ming-Chih Lin" userId="f1ba3ba5-e185-404b-b55f-b2be90e2bdc2" providerId="ADAL" clId="{794224D3-789D-47BB-A0D2-62C663EDB1CA}" dt="2020-06-15T02:21:06.728" v="3626" actId="478"/>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pChg chg="del">
          <ac:chgData name="Ming-Chih Lin" userId="f1ba3ba5-e185-404b-b55f-b2be90e2bdc2" providerId="ADAL" clId="{794224D3-789D-47BB-A0D2-62C663EDB1CA}" dt="2020-06-15T02:21:06.728" v="3626" actId="478"/>
          <ac:spMkLst>
            <pc:docMk/>
            <pc:sldMk cId="3437513085" sldId="257"/>
            <ac:spMk id="3" creationId="{A252AD1A-182B-460B-94B6-6E62CFD58239}"/>
          </ac:spMkLst>
        </pc:spChg>
      </pc:sldChg>
      <pc:sldChg chg="delSp mod">
        <pc:chgData name="Ming-Chih Lin" userId="f1ba3ba5-e185-404b-b55f-b2be90e2bdc2" providerId="ADAL" clId="{794224D3-789D-47BB-A0D2-62C663EDB1CA}" dt="2020-06-15T02:20:53.697" v="3625"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pChg chg="del">
          <ac:chgData name="Ming-Chih Lin" userId="f1ba3ba5-e185-404b-b55f-b2be90e2bdc2" providerId="ADAL" clId="{794224D3-789D-47BB-A0D2-62C663EDB1CA}" dt="2020-06-15T02:20:53.697" v="3625" actId="478"/>
          <ac:spMkLst>
            <pc:docMk/>
            <pc:sldMk cId="1322618313" sldId="258"/>
            <ac:spMk id="5" creationId="{CEE2A55E-C73D-43FF-AA36-95C0FF95B7B1}"/>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11T00:24:24.100" v="3323"/>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11T00:24:24.100" v="3323"/>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11T00:15:44.772" v="3232"/>
        <pc:sldMkLst>
          <pc:docMk/>
          <pc:sldMk cId="3291901244" sldId="261"/>
        </pc:sldMkLst>
        <pc:spChg chg="mod">
          <ac:chgData name="Ming-Chih Lin" userId="f1ba3ba5-e185-404b-b55f-b2be90e2bdc2" providerId="ADAL" clId="{794224D3-789D-47BB-A0D2-62C663EDB1CA}" dt="2020-06-11T00:15:44.772" v="3232"/>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12T00:33:14.481" v="3521" actId="2711"/>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12T00:33:14.481" v="3521" actId="2711"/>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addSp modSp add del mod ord">
        <pc:chgData name="Ming-Chih Lin" userId="f1ba3ba5-e185-404b-b55f-b2be90e2bdc2" providerId="ADAL" clId="{794224D3-789D-47BB-A0D2-62C663EDB1CA}" dt="2020-06-11T00:14:44.277" v="3209" actId="10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picChg chg="add mod">
          <ac:chgData name="Ming-Chih Lin" userId="f1ba3ba5-e185-404b-b55f-b2be90e2bdc2" providerId="ADAL" clId="{794224D3-789D-47BB-A0D2-62C663EDB1CA}" dt="2020-06-11T00:14:44.277" v="3209" actId="1076"/>
          <ac:picMkLst>
            <pc:docMk/>
            <pc:sldMk cId="751778690" sldId="267"/>
            <ac:picMk id="3" creationId="{A0E1592C-C723-4092-8962-F7049098CFB1}"/>
          </ac:picMkLst>
        </pc:pic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6-11T00:23:06.738" v="3322" actId="20577"/>
        <pc:sldMkLst>
          <pc:docMk/>
          <pc:sldMk cId="2517686270" sldId="269"/>
        </pc:sldMkLst>
        <pc:spChg chg="mod">
          <ac:chgData name="Ming-Chih Lin" userId="f1ba3ba5-e185-404b-b55f-b2be90e2bdc2" providerId="ADAL" clId="{794224D3-789D-47BB-A0D2-62C663EDB1CA}" dt="2020-06-11T00:23:06.738" v="3322"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addSp modSp add mod">
        <pc:chgData name="Ming-Chih Lin" userId="f1ba3ba5-e185-404b-b55f-b2be90e2bdc2" providerId="ADAL" clId="{794224D3-789D-47BB-A0D2-62C663EDB1CA}" dt="2020-06-11T00:13:33.184" v="3202" actId="1076"/>
        <pc:sldMkLst>
          <pc:docMk/>
          <pc:sldMk cId="2963169921" sldId="273"/>
        </pc:sldMkLst>
        <pc:spChg chg="mod">
          <ac:chgData name="Ming-Chih Lin" userId="f1ba3ba5-e185-404b-b55f-b2be90e2bdc2" providerId="ADAL" clId="{794224D3-789D-47BB-A0D2-62C663EDB1CA}" dt="2020-06-11T00:13:24.132" v="3199" actId="27636"/>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picChg chg="add mod">
          <ac:chgData name="Ming-Chih Lin" userId="f1ba3ba5-e185-404b-b55f-b2be90e2bdc2" providerId="ADAL" clId="{794224D3-789D-47BB-A0D2-62C663EDB1CA}" dt="2020-06-11T00:13:33.184" v="3202" actId="1076"/>
          <ac:picMkLst>
            <pc:docMk/>
            <pc:sldMk cId="2963169921" sldId="273"/>
            <ac:picMk id="4" creationId="{E011DAF0-479D-45D0-9207-BD9AA0DA5EB7}"/>
          </ac:picMkLst>
        </pc:pic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addSp modSp add mod ord">
        <pc:chgData name="Ming-Chih Lin" userId="f1ba3ba5-e185-404b-b55f-b2be90e2bdc2" providerId="ADAL" clId="{794224D3-789D-47BB-A0D2-62C663EDB1CA}" dt="2020-06-11T00:26:25.387" v="3329" actId="15174"/>
        <pc:sldMkLst>
          <pc:docMk/>
          <pc:sldMk cId="252655923" sldId="275"/>
        </pc:sldMkLst>
        <pc:spChg chg="mod">
          <ac:chgData name="Ming-Chih Lin" userId="f1ba3ba5-e185-404b-b55f-b2be90e2bdc2" providerId="ADAL" clId="{794224D3-789D-47BB-A0D2-62C663EDB1CA}" dt="2020-06-11T00:17:13.236" v="3252" actId="21"/>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graphicFrameChg chg="add mod modGraphic">
          <ac:chgData name="Ming-Chih Lin" userId="f1ba3ba5-e185-404b-b55f-b2be90e2bdc2" providerId="ADAL" clId="{794224D3-789D-47BB-A0D2-62C663EDB1CA}" dt="2020-06-11T00:26:25.387" v="3329" actId="15174"/>
          <ac:graphicFrameMkLst>
            <pc:docMk/>
            <pc:sldMk cId="252655923" sldId="275"/>
            <ac:graphicFrameMk id="4" creationId="{FD53449D-A831-4BBF-AF0A-12B30E33E76B}"/>
          </ac:graphicFrameMkLst>
        </pc:graphicFrame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15T03:14:10.932" v="3911" actId="1076"/>
        <pc:sldMkLst>
          <pc:docMk/>
          <pc:sldMk cId="666544265" sldId="281"/>
        </pc:sldMkLst>
        <pc:spChg chg="mod">
          <ac:chgData name="Ming-Chih Lin" userId="f1ba3ba5-e185-404b-b55f-b2be90e2bdc2" providerId="ADAL" clId="{794224D3-789D-47BB-A0D2-62C663EDB1CA}" dt="2020-06-15T03:13:54.534" v="3908"/>
          <ac:spMkLst>
            <pc:docMk/>
            <pc:sldMk cId="666544265" sldId="281"/>
            <ac:spMk id="2" creationId="{6EDA7C28-6504-464B-80E9-F7235148F841}"/>
          </ac:spMkLst>
        </pc:spChg>
        <pc:spChg chg="mod">
          <ac:chgData name="Ming-Chih Lin" userId="f1ba3ba5-e185-404b-b55f-b2be90e2bdc2" providerId="ADAL" clId="{794224D3-789D-47BB-A0D2-62C663EDB1CA}" dt="2020-06-15T03:11:09.134" v="3869" actId="20577"/>
          <ac:spMkLst>
            <pc:docMk/>
            <pc:sldMk cId="666544265" sldId="281"/>
            <ac:spMk id="3" creationId="{14276987-1FE8-4CBE-9CB2-2A5C69C5D627}"/>
          </ac:spMkLst>
        </pc:spChg>
        <pc:picChg chg="add mod">
          <ac:chgData name="Ming-Chih Lin" userId="f1ba3ba5-e185-404b-b55f-b2be90e2bdc2" providerId="ADAL" clId="{794224D3-789D-47BB-A0D2-62C663EDB1CA}" dt="2020-06-15T03:14:10.932" v="3911" actId="1076"/>
          <ac:picMkLst>
            <pc:docMk/>
            <pc:sldMk cId="666544265" sldId="281"/>
            <ac:picMk id="4" creationId="{B50902C2-2892-480E-8C48-2CA4CCE66524}"/>
          </ac:picMkLst>
        </pc:picChg>
      </pc:sldChg>
      <pc:sldChg chg="addSp delSp modSp new mod">
        <pc:chgData name="Ming-Chih Lin" userId="f1ba3ba5-e185-404b-b55f-b2be90e2bdc2" providerId="ADAL" clId="{794224D3-789D-47BB-A0D2-62C663EDB1CA}" dt="2020-06-11T00:12:26.224" v="3187" actId="20577"/>
        <pc:sldMkLst>
          <pc:docMk/>
          <pc:sldMk cId="3344907558" sldId="282"/>
        </pc:sldMkLst>
        <pc:spChg chg="mod">
          <ac:chgData name="Ming-Chih Lin" userId="f1ba3ba5-e185-404b-b55f-b2be90e2bdc2" providerId="ADAL" clId="{794224D3-789D-47BB-A0D2-62C663EDB1CA}" dt="2020-06-11T00:12:26.224" v="3187"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picChg chg="add mod">
          <ac:chgData name="Ming-Chih Lin" userId="f1ba3ba5-e185-404b-b55f-b2be90e2bdc2" providerId="ADAL" clId="{794224D3-789D-47BB-A0D2-62C663EDB1CA}" dt="2020-06-11T00:12:14.421" v="3185" actId="1076"/>
          <ac:picMkLst>
            <pc:docMk/>
            <pc:sldMk cId="3344907558" sldId="282"/>
            <ac:picMk id="5" creationId="{ED492BD6-05EA-44C0-B851-10A640AEBAF8}"/>
          </ac:picMkLst>
        </pc:picChg>
        <pc:picChg chg="add del mod">
          <ac:chgData name="Ming-Chih Lin" userId="f1ba3ba5-e185-404b-b55f-b2be90e2bdc2" providerId="ADAL" clId="{794224D3-789D-47BB-A0D2-62C663EDB1CA}" dt="2020-06-11T00:12:09.183" v="3182" actId="21"/>
          <ac:picMkLst>
            <pc:docMk/>
            <pc:sldMk cId="3344907558" sldId="282"/>
            <ac:picMk id="7" creationId="{C8B4356B-8AE0-46CA-9755-DDE196BE6ABA}"/>
          </ac:picMkLst>
        </pc:pic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16T00:38:28.066" v="3936" actId="20577"/>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add del mod ord">
          <ac:chgData name="Ming-Chih Lin" userId="f1ba3ba5-e185-404b-b55f-b2be90e2bdc2" providerId="ADAL" clId="{794224D3-789D-47BB-A0D2-62C663EDB1CA}" dt="2020-06-16T00:38:28.066" v="3936" actId="20577"/>
          <ac:spMkLst>
            <pc:docMk/>
            <pc:sldMk cId="2773999239" sldId="288"/>
            <ac:spMk id="2" creationId="{B1138EFC-E00C-4A5C-87A9-38A209CE46A0}"/>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add del mod">
          <ac:chgData name="Ming-Chih Lin" userId="f1ba3ba5-e185-404b-b55f-b2be90e2bdc2" providerId="ADAL" clId="{794224D3-789D-47BB-A0D2-62C663EDB1CA}" dt="2020-06-15T02:15:44.443" v="3525"/>
          <ac:spMkLst>
            <pc:docMk/>
            <pc:sldMk cId="2773999239" sldId="288"/>
            <ac:spMk id="3" creationId="{304D19C9-9F1C-4D36-A916-E729E4F24DC4}"/>
          </ac:spMkLst>
        </pc:spChg>
        <pc:spChg chg="add del">
          <ac:chgData name="Ming-Chih Lin" userId="f1ba3ba5-e185-404b-b55f-b2be90e2bdc2" providerId="ADAL" clId="{794224D3-789D-47BB-A0D2-62C663EDB1CA}" dt="2020-06-16T00:37:09.695" v="3913"/>
          <ac:spMkLst>
            <pc:docMk/>
            <pc:sldMk cId="2773999239" sldId="288"/>
            <ac:spMk id="3" creationId="{3935C64A-E8AC-4BB5-9822-30990F1995EF}"/>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15T02:15:10.902" v="352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del mod">
          <ac:chgData name="Ming-Chih Lin" userId="f1ba3ba5-e185-404b-b55f-b2be90e2bdc2" providerId="ADAL" clId="{794224D3-789D-47BB-A0D2-62C663EDB1CA}" dt="2020-06-15T02:15:07.784" v="3522" actId="478"/>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15T02:17:17.180" v="3571" actId="113"/>
        <pc:sldMkLst>
          <pc:docMk/>
          <pc:sldMk cId="1061609012" sldId="289"/>
        </pc:sldMkLst>
        <pc:spChg chg="add mod ord">
          <ac:chgData name="Ming-Chih Lin" userId="f1ba3ba5-e185-404b-b55f-b2be90e2bdc2" providerId="ADAL" clId="{794224D3-789D-47BB-A0D2-62C663EDB1CA}" dt="2020-06-15T02:17:17.180" v="3571" actId="113"/>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15T02:28:16.544" v="3867"/>
        <pc:sldMkLst>
          <pc:docMk/>
          <pc:sldMk cId="289535632" sldId="293"/>
        </pc:sldMkLst>
        <pc:spChg chg="mod">
          <ac:chgData name="Ming-Chih Lin" userId="f1ba3ba5-e185-404b-b55f-b2be90e2bdc2" providerId="ADAL" clId="{794224D3-789D-47BB-A0D2-62C663EDB1CA}" dt="2020-06-15T02:28:16.544" v="3867"/>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10T01:22:13.914" v="3170" actId="1076"/>
        <pc:sldMkLst>
          <pc:docMk/>
          <pc:sldMk cId="71803066" sldId="296"/>
        </pc:sldMkLst>
        <pc:spChg chg="mod">
          <ac:chgData name="Ming-Chih Lin" userId="f1ba3ba5-e185-404b-b55f-b2be90e2bdc2" providerId="ADAL" clId="{794224D3-789D-47BB-A0D2-62C663EDB1CA}" dt="2020-06-10T01:22:03.781" v="3167" actId="5793"/>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10T01:22:13.914" v="3170"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10T01:21:51.761" v="3160"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chgLayout">
        <pc:chgData name="Ming-Chih Lin" userId="f1ba3ba5-e185-404b-b55f-b2be90e2bdc2" providerId="ADAL" clId="{794224D3-789D-47BB-A0D2-62C663EDB1CA}" dt="2020-06-16T00:41:46.185" v="3983"/>
        <pc:sldMkLst>
          <pc:docMk/>
          <pc:sldMk cId="435520164" sldId="297"/>
        </pc:sldMkLst>
        <pc:spChg chg="add del">
          <ac:chgData name="Ming-Chih Lin" userId="f1ba3ba5-e185-404b-b55f-b2be90e2bdc2" providerId="ADAL" clId="{794224D3-789D-47BB-A0D2-62C663EDB1CA}" dt="2020-06-16T00:40:46.050" v="3961" actId="478"/>
          <ac:spMkLst>
            <pc:docMk/>
            <pc:sldMk cId="435520164" sldId="297"/>
            <ac:spMk id="2" creationId="{9D3A1174-D5EE-4D81-BF30-14089C1D34AD}"/>
          </ac:spMkLst>
        </pc:spChg>
        <pc:spChg chg="add del mod ord">
          <ac:chgData name="Ming-Chih Lin" userId="f1ba3ba5-e185-404b-b55f-b2be90e2bdc2" providerId="ADAL" clId="{794224D3-789D-47BB-A0D2-62C663EDB1CA}" dt="2020-06-16T00:41:11.688" v="3970" actId="255"/>
          <ac:spMkLst>
            <pc:docMk/>
            <pc:sldMk cId="435520164" sldId="297"/>
            <ac:spMk id="3" creationId="{DBE910F3-7F92-469D-A264-9C3146E692AE}"/>
          </ac:spMkLst>
        </pc:spChg>
        <pc:spChg chg="add del mod">
          <ac:chgData name="Ming-Chih Lin" userId="f1ba3ba5-e185-404b-b55f-b2be90e2bdc2" providerId="ADAL" clId="{794224D3-789D-47BB-A0D2-62C663EDB1CA}" dt="2020-06-15T02:18:27.359" v="3575"/>
          <ac:spMkLst>
            <pc:docMk/>
            <pc:sldMk cId="435520164" sldId="297"/>
            <ac:spMk id="4" creationId="{670725DE-924F-4FC4-98B1-391BE16F240E}"/>
          </ac:spMkLst>
        </pc:spChg>
        <pc:spChg chg="add del mod">
          <ac:chgData name="Ming-Chih Lin" userId="f1ba3ba5-e185-404b-b55f-b2be90e2bdc2" providerId="ADAL" clId="{794224D3-789D-47BB-A0D2-62C663EDB1CA}" dt="2020-06-16T00:40:44.650" v="3960" actId="478"/>
          <ac:spMkLst>
            <pc:docMk/>
            <pc:sldMk cId="435520164" sldId="297"/>
            <ac:spMk id="4" creationId="{7F66CAFA-06D2-4E98-A793-8B9251E9EE98}"/>
          </ac:spMkLst>
        </pc:spChg>
        <pc:spChg chg="del mod ord">
          <ac:chgData name="Ming-Chih Lin" userId="f1ba3ba5-e185-404b-b55f-b2be90e2bdc2" providerId="ADAL" clId="{794224D3-789D-47BB-A0D2-62C663EDB1CA}" dt="2020-06-16T00:40:43.229" v="3959" actId="478"/>
          <ac:spMkLst>
            <pc:docMk/>
            <pc:sldMk cId="435520164" sldId="297"/>
            <ac:spMk id="5" creationId="{D9BE9DE2-8245-4CD7-8644-BCDBABA8D1A8}"/>
          </ac:spMkLst>
        </pc:spChg>
        <pc:spChg chg="add mod">
          <ac:chgData name="Ming-Chih Lin" userId="f1ba3ba5-e185-404b-b55f-b2be90e2bdc2" providerId="ADAL" clId="{794224D3-789D-47BB-A0D2-62C663EDB1CA}" dt="2020-06-16T00:41:46.185" v="3983"/>
          <ac:spMkLst>
            <pc:docMk/>
            <pc:sldMk cId="435520164" sldId="297"/>
            <ac:spMk id="7" creationId="{AC6FD3FD-CF17-4FAE-BB49-C0FA53D963B6}"/>
          </ac:spMkLst>
        </pc:spChg>
        <pc:picChg chg="add del mod">
          <ac:chgData name="Ming-Chih Lin" userId="f1ba3ba5-e185-404b-b55f-b2be90e2bdc2" providerId="ADAL" clId="{794224D3-789D-47BB-A0D2-62C663EDB1CA}" dt="2020-06-15T02:18:11.851" v="3572" actId="478"/>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addSp modSp new mod">
        <pc:chgData name="Ming-Chih Lin" userId="f1ba3ba5-e185-404b-b55f-b2be90e2bdc2" providerId="ADAL" clId="{794224D3-789D-47BB-A0D2-62C663EDB1CA}" dt="2020-06-11T00:22:48.971" v="3320" actId="1076"/>
        <pc:sldMkLst>
          <pc:docMk/>
          <pc:sldMk cId="3265555141" sldId="298"/>
        </pc:sldMkLst>
        <pc:spChg chg="mod">
          <ac:chgData name="Ming-Chih Lin" userId="f1ba3ba5-e185-404b-b55f-b2be90e2bdc2" providerId="ADAL" clId="{794224D3-789D-47BB-A0D2-62C663EDB1CA}" dt="2020-06-11T00:20:48.778" v="3311" actId="20577"/>
          <ac:spMkLst>
            <pc:docMk/>
            <pc:sldMk cId="3265555141" sldId="298"/>
            <ac:spMk id="2" creationId="{3D697C93-A474-45CC-B0C2-8F3A88BE5303}"/>
          </ac:spMkLst>
        </pc:spChg>
        <pc:spChg chg="mod">
          <ac:chgData name="Ming-Chih Lin" userId="f1ba3ba5-e185-404b-b55f-b2be90e2bdc2" providerId="ADAL" clId="{794224D3-789D-47BB-A0D2-62C663EDB1CA}" dt="2020-06-11T00:19:09.858" v="3286" actId="20577"/>
          <ac:spMkLst>
            <pc:docMk/>
            <pc:sldMk cId="3265555141" sldId="298"/>
            <ac:spMk id="3" creationId="{2DD91989-CDE1-4303-A072-9E74F8D89133}"/>
          </ac:spMkLst>
        </pc:spChg>
        <pc:picChg chg="add mod">
          <ac:chgData name="Ming-Chih Lin" userId="f1ba3ba5-e185-404b-b55f-b2be90e2bdc2" providerId="ADAL" clId="{794224D3-789D-47BB-A0D2-62C663EDB1CA}" dt="2020-06-11T00:22:48.971" v="3320" actId="1076"/>
          <ac:picMkLst>
            <pc:docMk/>
            <pc:sldMk cId="3265555141" sldId="298"/>
            <ac:picMk id="1026" creationId="{466DAAA2-68E3-4BA1-8419-6CA99099B51C}"/>
          </ac:picMkLst>
        </pc:picChg>
      </pc:sldChg>
      <pc:sldChg chg="new del">
        <pc:chgData name="Ming-Chih Lin" userId="f1ba3ba5-e185-404b-b55f-b2be90e2bdc2" providerId="ADAL" clId="{794224D3-789D-47BB-A0D2-62C663EDB1CA}" dt="2020-06-01T07:46:29.319" v="862" actId="47"/>
        <pc:sldMkLst>
          <pc:docMk/>
          <pc:sldMk cId="3393092084" sldId="298"/>
        </pc:sldMkLst>
      </pc:sldChg>
      <pc:sldChg chg="addSp delSp modSp new del mod">
        <pc:chgData name="Ming-Chih Lin" userId="f1ba3ba5-e185-404b-b55f-b2be90e2bdc2" providerId="ADAL" clId="{794224D3-789D-47BB-A0D2-62C663EDB1CA}" dt="2020-06-12T00:28:55.647" v="3518" actId="2696"/>
        <pc:sldMkLst>
          <pc:docMk/>
          <pc:sldMk cId="2570262787" sldId="299"/>
        </pc:sldMkLst>
        <pc:spChg chg="del">
          <ac:chgData name="Ming-Chih Lin" userId="f1ba3ba5-e185-404b-b55f-b2be90e2bdc2" providerId="ADAL" clId="{794224D3-789D-47BB-A0D2-62C663EDB1CA}" dt="2020-06-12T00:23:37.608" v="3353" actId="478"/>
          <ac:spMkLst>
            <pc:docMk/>
            <pc:sldMk cId="2570262787" sldId="299"/>
            <ac:spMk id="2" creationId="{976B1447-A5A6-4C7F-937C-774EE234616D}"/>
          </ac:spMkLst>
        </pc:spChg>
        <pc:spChg chg="mod">
          <ac:chgData name="Ming-Chih Lin" userId="f1ba3ba5-e185-404b-b55f-b2be90e2bdc2" providerId="ADAL" clId="{794224D3-789D-47BB-A0D2-62C663EDB1CA}" dt="2020-06-12T00:28:40.138" v="3517" actId="113"/>
          <ac:spMkLst>
            <pc:docMk/>
            <pc:sldMk cId="2570262787" sldId="299"/>
            <ac:spMk id="3" creationId="{9AFCD300-2DBD-471E-8866-08BE6061C621}"/>
          </ac:spMkLst>
        </pc:spChg>
        <pc:picChg chg="add del">
          <ac:chgData name="Ming-Chih Lin" userId="f1ba3ba5-e185-404b-b55f-b2be90e2bdc2" providerId="ADAL" clId="{794224D3-789D-47BB-A0D2-62C663EDB1CA}" dt="2020-06-12T00:23:38.795" v="3355"/>
          <ac:picMkLst>
            <pc:docMk/>
            <pc:sldMk cId="2570262787" sldId="299"/>
            <ac:picMk id="4" creationId="{97E33C0E-D675-44AF-851A-CB9F15E0BEDD}"/>
          </ac:picMkLst>
        </pc:picChg>
        <pc:picChg chg="add mod">
          <ac:chgData name="Ming-Chih Lin" userId="f1ba3ba5-e185-404b-b55f-b2be90e2bdc2" providerId="ADAL" clId="{794224D3-789D-47BB-A0D2-62C663EDB1CA}" dt="2020-06-12T00:27:28.893" v="3501" actId="1076"/>
          <ac:picMkLst>
            <pc:docMk/>
            <pc:sldMk cId="2570262787" sldId="299"/>
            <ac:picMk id="5" creationId="{3A2DD7E2-D520-4FFA-850D-210201C0C31D}"/>
          </ac:picMkLst>
        </pc:picChg>
        <pc:picChg chg="add mod">
          <ac:chgData name="Ming-Chih Lin" userId="f1ba3ba5-e185-404b-b55f-b2be90e2bdc2" providerId="ADAL" clId="{794224D3-789D-47BB-A0D2-62C663EDB1CA}" dt="2020-06-12T00:27:25.773" v="3500" actId="1076"/>
          <ac:picMkLst>
            <pc:docMk/>
            <pc:sldMk cId="2570262787" sldId="299"/>
            <ac:picMk id="6" creationId="{3EFB6D76-19E9-4DCD-8B75-AE82BB0020A2}"/>
          </ac:picMkLst>
        </pc:picChg>
      </pc:sldChg>
      <pc:sldChg chg="add">
        <pc:chgData name="Ming-Chih Lin" userId="f1ba3ba5-e185-404b-b55f-b2be90e2bdc2" providerId="ADAL" clId="{794224D3-789D-47BB-A0D2-62C663EDB1CA}" dt="2020-06-12T00:29:03.772" v="3519"/>
        <pc:sldMkLst>
          <pc:docMk/>
          <pc:sldMk cId="3352140621" sldId="299"/>
        </pc:sldMkLst>
      </pc:sldChg>
      <pc:sldChg chg="modSp mod">
        <pc:chgData name="Ming-Chih Lin" userId="f1ba3ba5-e185-404b-b55f-b2be90e2bdc2" providerId="ADAL" clId="{794224D3-789D-47BB-A0D2-62C663EDB1CA}" dt="2020-06-15T02:20:22.797" v="3624"/>
        <pc:sldMkLst>
          <pc:docMk/>
          <pc:sldMk cId="1260303721" sldId="300"/>
        </pc:sldMkLst>
        <pc:spChg chg="mod">
          <ac:chgData name="Ming-Chih Lin" userId="f1ba3ba5-e185-404b-b55f-b2be90e2bdc2" providerId="ADAL" clId="{794224D3-789D-47BB-A0D2-62C663EDB1CA}" dt="2020-06-15T02:20:22.797" v="3624"/>
          <ac:spMkLst>
            <pc:docMk/>
            <pc:sldMk cId="1260303721" sldId="300"/>
            <ac:spMk id="5" creationId="{5D4C33B1-A376-4C52-9C54-127589A1F55C}"/>
          </ac:spMkLst>
        </pc:sp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userId="f1ba3ba5-e185-404b-b55f-b2be90e2bdc2" providerId="ADAL" clId="{794224D3-789D-47BB-A0D2-62C663EDB1CA}"/>
    <pc:docChg chg="custSel addSld modSld sldOrd">
      <pc:chgData name="Ming-Chih" userId="f1ba3ba5-e185-404b-b55f-b2be90e2bdc2" providerId="ADAL" clId="{794224D3-789D-47BB-A0D2-62C663EDB1CA}" dt="2020-06-14T09:13:43.829" v="24"/>
      <pc:docMkLst>
        <pc:docMk/>
      </pc:docMkLst>
      <pc:sldChg chg="addSp delSp">
        <pc:chgData name="Ming-Chih" userId="f1ba3ba5-e185-404b-b55f-b2be90e2bdc2" providerId="ADAL" clId="{794224D3-789D-47BB-A0D2-62C663EDB1CA}" dt="2020-06-14T09:10:07.789" v="1"/>
        <pc:sldMkLst>
          <pc:docMk/>
          <pc:sldMk cId="2189207556" sldId="272"/>
        </pc:sldMkLst>
        <pc:spChg chg="add del">
          <ac:chgData name="Ming-Chih" userId="f1ba3ba5-e185-404b-b55f-b2be90e2bdc2" providerId="ADAL" clId="{794224D3-789D-47BB-A0D2-62C663EDB1CA}" dt="2020-06-14T09:10:07.789" v="1"/>
          <ac:spMkLst>
            <pc:docMk/>
            <pc:sldMk cId="2189207556" sldId="272"/>
            <ac:spMk id="2" creationId="{7940D1F6-DE9C-494A-881A-FA52DFCC4444}"/>
          </ac:spMkLst>
        </pc:spChg>
      </pc:sldChg>
      <pc:sldChg chg="addSp delSp modSp new mod modClrScheme chgLayout">
        <pc:chgData name="Ming-Chih" userId="f1ba3ba5-e185-404b-b55f-b2be90e2bdc2" providerId="ADAL" clId="{794224D3-789D-47BB-A0D2-62C663EDB1CA}" dt="2020-06-14T09:10:56.545" v="21" actId="20577"/>
        <pc:sldMkLst>
          <pc:docMk/>
          <pc:sldMk cId="1260303721" sldId="300"/>
        </pc:sldMkLst>
        <pc:spChg chg="del mod ord">
          <ac:chgData name="Ming-Chih" userId="f1ba3ba5-e185-404b-b55f-b2be90e2bdc2" providerId="ADAL" clId="{794224D3-789D-47BB-A0D2-62C663EDB1CA}" dt="2020-06-14T09:10:12.616" v="3" actId="700"/>
          <ac:spMkLst>
            <pc:docMk/>
            <pc:sldMk cId="1260303721" sldId="300"/>
            <ac:spMk id="2" creationId="{E13D367F-8E51-4531-A50B-277430C79AA3}"/>
          </ac:spMkLst>
        </pc:spChg>
        <pc:spChg chg="del">
          <ac:chgData name="Ming-Chih" userId="f1ba3ba5-e185-404b-b55f-b2be90e2bdc2" providerId="ADAL" clId="{794224D3-789D-47BB-A0D2-62C663EDB1CA}" dt="2020-06-14T09:10:12.616" v="3" actId="700"/>
          <ac:spMkLst>
            <pc:docMk/>
            <pc:sldMk cId="1260303721" sldId="300"/>
            <ac:spMk id="3" creationId="{CAE84FE8-5C7B-485B-BF29-9AD10A0B3A8D}"/>
          </ac:spMkLst>
        </pc:spChg>
        <pc:spChg chg="add mod ord">
          <ac:chgData name="Ming-Chih" userId="f1ba3ba5-e185-404b-b55f-b2be90e2bdc2" providerId="ADAL" clId="{794224D3-789D-47BB-A0D2-62C663EDB1CA}" dt="2020-06-14T09:10:20.683" v="8"/>
          <ac:spMkLst>
            <pc:docMk/>
            <pc:sldMk cId="1260303721" sldId="300"/>
            <ac:spMk id="4" creationId="{537BA832-1B2F-4DDB-A6C8-E93303BE167D}"/>
          </ac:spMkLst>
        </pc:spChg>
        <pc:spChg chg="add mod ord">
          <ac:chgData name="Ming-Chih" userId="f1ba3ba5-e185-404b-b55f-b2be90e2bdc2" providerId="ADAL" clId="{794224D3-789D-47BB-A0D2-62C663EDB1CA}" dt="2020-06-14T09:10:56.545" v="21" actId="20577"/>
          <ac:spMkLst>
            <pc:docMk/>
            <pc:sldMk cId="1260303721" sldId="300"/>
            <ac:spMk id="5" creationId="{5D4C33B1-A376-4C52-9C54-127589A1F55C}"/>
          </ac:spMkLst>
        </pc:spChg>
      </pc:sldChg>
      <pc:sldChg chg="modSp new mod">
        <pc:chgData name="Ming-Chih" userId="f1ba3ba5-e185-404b-b55f-b2be90e2bdc2" providerId="ADAL" clId="{794224D3-789D-47BB-A0D2-62C663EDB1CA}" dt="2020-06-14T09:10:41.342" v="19" actId="5793"/>
        <pc:sldMkLst>
          <pc:docMk/>
          <pc:sldMk cId="1160986924" sldId="301"/>
        </pc:sldMkLst>
        <pc:spChg chg="mod">
          <ac:chgData name="Ming-Chih" userId="f1ba3ba5-e185-404b-b55f-b2be90e2bdc2" providerId="ADAL" clId="{794224D3-789D-47BB-A0D2-62C663EDB1CA}" dt="2020-06-14T09:10:41.342" v="19" actId="5793"/>
          <ac:spMkLst>
            <pc:docMk/>
            <pc:sldMk cId="1160986924" sldId="301"/>
            <ac:spMk id="2" creationId="{8D64EFD8-2871-4371-AC62-BAF2222B9FA4}"/>
          </ac:spMkLst>
        </pc:spChg>
        <pc:spChg chg="mod">
          <ac:chgData name="Ming-Chih" userId="f1ba3ba5-e185-404b-b55f-b2be90e2bdc2" providerId="ADAL" clId="{794224D3-789D-47BB-A0D2-62C663EDB1CA}" dt="2020-06-14T09:10:36.492" v="16"/>
          <ac:spMkLst>
            <pc:docMk/>
            <pc:sldMk cId="1160986924" sldId="301"/>
            <ac:spMk id="3" creationId="{B3CD6754-3BDD-4C20-9727-FB405B705E04}"/>
          </ac:spMkLst>
        </pc:spChg>
      </pc:sldChg>
      <pc:sldChg chg="add ord modTransition">
        <pc:chgData name="Ming-Chih" userId="f1ba3ba5-e185-404b-b55f-b2be90e2bdc2" providerId="ADAL" clId="{794224D3-789D-47BB-A0D2-62C663EDB1CA}" dt="2020-06-14T09:13:43.829" v="24"/>
        <pc:sldMkLst>
          <pc:docMk/>
          <pc:sldMk cId="2710146048" sldId="3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5FCB-17A3-408A-92A3-1E0870468BF3}" type="doc">
      <dgm:prSet loTypeId="urn:microsoft.com/office/officeart/2005/8/layout/hProcess9" loCatId="process" qsTypeId="urn:microsoft.com/office/officeart/2005/8/quickstyle/simple1" qsCatId="simple" csTypeId="urn:microsoft.com/office/officeart/2005/8/colors/accent1_2" csCatId="accent1" phldr="1"/>
      <dgm:spPr/>
    </dgm:pt>
    <dgm:pt modelId="{D049684A-489C-431B-95CD-21D963FD43CE}">
      <dgm:prSet phldrT="[文字]"/>
      <dgm:spPr>
        <a:solidFill>
          <a:srgbClr val="0070C0"/>
        </a:solidFill>
        <a:effectLst>
          <a:outerShdw blurRad="50800" dist="38100" dir="2700000" algn="tl" rotWithShape="0">
            <a:prstClr val="black">
              <a:alpha val="40000"/>
            </a:prstClr>
          </a:outerShdw>
        </a:effectLst>
      </dgm:spPr>
      <dgm:t>
        <a:bodyPr/>
        <a:lstStyle/>
        <a:p>
          <a:pPr>
            <a:buFont typeface="+mj-lt"/>
            <a:buAutoNum type="arabicPeriod"/>
          </a:pPr>
          <a:r>
            <a:rPr lang="zh-TW" altLang="en-US" b="1" dirty="0">
              <a:solidFill>
                <a:schemeClr val="bg1"/>
              </a:solidFill>
            </a:rPr>
            <a:t>錄製腳本</a:t>
          </a:r>
          <a:endParaRPr lang="zh-TW" altLang="en-US" dirty="0">
            <a:solidFill>
              <a:schemeClr val="bg1"/>
            </a:solidFill>
          </a:endParaRPr>
        </a:p>
      </dgm:t>
    </dgm:pt>
    <dgm:pt modelId="{17C7EFA1-1FD9-468C-B1E2-E54C7DD6AC3F}" type="parTrans" cxnId="{A1B277BD-0D09-4795-9E03-3F61C4425A1D}">
      <dgm:prSet/>
      <dgm:spPr/>
      <dgm:t>
        <a:bodyPr/>
        <a:lstStyle/>
        <a:p>
          <a:endParaRPr lang="zh-TW" altLang="en-US">
            <a:solidFill>
              <a:schemeClr val="bg2">
                <a:lumMod val="10000"/>
              </a:schemeClr>
            </a:solidFill>
          </a:endParaRPr>
        </a:p>
      </dgm:t>
    </dgm:pt>
    <dgm:pt modelId="{BD9BF648-E07A-48DC-91CF-4FF99DC5AE61}" type="sibTrans" cxnId="{A1B277BD-0D09-4795-9E03-3F61C4425A1D}">
      <dgm:prSet/>
      <dgm:spPr/>
      <dgm:t>
        <a:bodyPr/>
        <a:lstStyle/>
        <a:p>
          <a:endParaRPr lang="zh-TW" altLang="en-US">
            <a:solidFill>
              <a:schemeClr val="bg2">
                <a:lumMod val="10000"/>
              </a:schemeClr>
            </a:solidFill>
          </a:endParaRPr>
        </a:p>
      </dgm:t>
    </dgm:pt>
    <dgm:pt modelId="{4E07BFC5-F5C5-4660-9F0B-30F489B5591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函式包裝、</a:t>
          </a:r>
          <a:endParaRPr lang="en-US" altLang="zh-TW" b="1" dirty="0">
            <a:solidFill>
              <a:schemeClr val="bg1"/>
            </a:solidFill>
          </a:endParaRPr>
        </a:p>
        <a:p>
          <a:r>
            <a:rPr lang="zh-TW" altLang="en-US" b="1" dirty="0">
              <a:solidFill>
                <a:schemeClr val="bg1"/>
              </a:solidFill>
            </a:rPr>
            <a:t>測試及除錯</a:t>
          </a:r>
        </a:p>
      </dgm:t>
    </dgm:pt>
    <dgm:pt modelId="{8B562B3A-4EBF-4B9E-9E81-A1672AE8244C}" type="parTrans" cxnId="{02BC9993-8CAD-4536-8F1F-EBADA624E067}">
      <dgm:prSet/>
      <dgm:spPr/>
      <dgm:t>
        <a:bodyPr/>
        <a:lstStyle/>
        <a:p>
          <a:endParaRPr lang="zh-TW" altLang="en-US">
            <a:solidFill>
              <a:schemeClr val="bg2">
                <a:lumMod val="10000"/>
              </a:schemeClr>
            </a:solidFill>
          </a:endParaRPr>
        </a:p>
      </dgm:t>
    </dgm:pt>
    <dgm:pt modelId="{CA9158CD-9740-4BE4-AA8D-246EBEFD7DB2}" type="sibTrans" cxnId="{02BC9993-8CAD-4536-8F1F-EBADA624E067}">
      <dgm:prSet/>
      <dgm:spPr/>
      <dgm:t>
        <a:bodyPr/>
        <a:lstStyle/>
        <a:p>
          <a:endParaRPr lang="zh-TW" altLang="en-US">
            <a:solidFill>
              <a:schemeClr val="bg2">
                <a:lumMod val="10000"/>
              </a:schemeClr>
            </a:solidFill>
          </a:endParaRPr>
        </a:p>
      </dgm:t>
    </dgm:pt>
    <dgm:pt modelId="{7ECC5A7A-849A-43A9-A06C-7F035E6A84FA}">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整合函式並</a:t>
          </a:r>
          <a:endParaRPr lang="en-US" altLang="zh-TW" b="1" dirty="0">
            <a:solidFill>
              <a:schemeClr val="bg1"/>
            </a:solidFill>
          </a:endParaRPr>
        </a:p>
        <a:p>
          <a:r>
            <a:rPr lang="zh-TW" altLang="en-US" b="1" dirty="0">
              <a:solidFill>
                <a:schemeClr val="bg1"/>
              </a:solidFill>
            </a:rPr>
            <a:t>完成系統測試</a:t>
          </a:r>
        </a:p>
      </dgm:t>
    </dgm:pt>
    <dgm:pt modelId="{AA83EEF8-EDE8-4424-B38D-95830F8A6A4A}" type="parTrans" cxnId="{65F0205F-51CC-49CD-ADB7-F389F3AE4A53}">
      <dgm:prSet/>
      <dgm:spPr/>
      <dgm:t>
        <a:bodyPr/>
        <a:lstStyle/>
        <a:p>
          <a:endParaRPr lang="zh-TW" altLang="en-US">
            <a:solidFill>
              <a:schemeClr val="bg2">
                <a:lumMod val="10000"/>
              </a:schemeClr>
            </a:solidFill>
          </a:endParaRPr>
        </a:p>
      </dgm:t>
    </dgm:pt>
    <dgm:pt modelId="{9B8747B5-19F8-473E-8BAB-63DCBF34008C}" type="sibTrans" cxnId="{65F0205F-51CC-49CD-ADB7-F389F3AE4A53}">
      <dgm:prSet/>
      <dgm:spPr/>
      <dgm:t>
        <a:bodyPr/>
        <a:lstStyle/>
        <a:p>
          <a:endParaRPr lang="zh-TW" altLang="en-US">
            <a:solidFill>
              <a:schemeClr val="bg2">
                <a:lumMod val="10000"/>
              </a:schemeClr>
            </a:solidFill>
          </a:endParaRPr>
        </a:p>
      </dgm:t>
    </dgm:pt>
    <dgm:pt modelId="{01D96D4E-9FC9-43DF-9BCA-CFDEE659CCF2}">
      <dgm:prSet/>
      <dgm:spPr>
        <a:solidFill>
          <a:srgbClr val="0070C0"/>
        </a:solidFill>
        <a:effectLst>
          <a:outerShdw blurRad="50800" dist="38100" dir="2700000" algn="tl" rotWithShape="0">
            <a:prstClr val="black">
              <a:alpha val="40000"/>
            </a:prstClr>
          </a:outerShdw>
        </a:effectLst>
      </dgm:spPr>
      <dgm:t>
        <a:bodyPr/>
        <a:lstStyle/>
        <a:p>
          <a:r>
            <a:rPr lang="zh-TW" altLang="en-US" b="1">
              <a:solidFill>
                <a:schemeClr val="bg1"/>
              </a:solidFill>
            </a:rPr>
            <a:t>加入使用者介面</a:t>
          </a:r>
          <a:endParaRPr lang="zh-TW" altLang="en-US" b="1" dirty="0">
            <a:solidFill>
              <a:schemeClr val="bg1"/>
            </a:solidFill>
          </a:endParaRPr>
        </a:p>
      </dgm:t>
    </dgm:pt>
    <dgm:pt modelId="{FC2CAD13-1FAB-4339-B267-314508D54DA0}" type="parTrans" cxnId="{20DFA628-CCC4-4A0C-AA05-EC2FA2D485B9}">
      <dgm:prSet/>
      <dgm:spPr/>
      <dgm:t>
        <a:bodyPr/>
        <a:lstStyle/>
        <a:p>
          <a:endParaRPr lang="zh-TW" altLang="en-US">
            <a:solidFill>
              <a:schemeClr val="bg2">
                <a:lumMod val="10000"/>
              </a:schemeClr>
            </a:solidFill>
          </a:endParaRPr>
        </a:p>
      </dgm:t>
    </dgm:pt>
    <dgm:pt modelId="{F9D8B6EC-6E25-444E-9A93-CC1B9690F090}" type="sibTrans" cxnId="{20DFA628-CCC4-4A0C-AA05-EC2FA2D485B9}">
      <dgm:prSet/>
      <dgm:spPr/>
      <dgm:t>
        <a:bodyPr/>
        <a:lstStyle/>
        <a:p>
          <a:endParaRPr lang="zh-TW" altLang="en-US">
            <a:solidFill>
              <a:schemeClr val="bg2">
                <a:lumMod val="10000"/>
              </a:schemeClr>
            </a:solidFill>
          </a:endParaRPr>
        </a:p>
      </dgm:t>
    </dgm:pt>
    <dgm:pt modelId="{9D093EF1-2786-4445-ADB1-923D0893759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編寫說明並發布</a:t>
          </a:r>
          <a:endParaRPr lang="zh-TW" altLang="en-US" dirty="0">
            <a:solidFill>
              <a:schemeClr val="bg1"/>
            </a:solidFill>
          </a:endParaRPr>
        </a:p>
      </dgm:t>
    </dgm:pt>
    <dgm:pt modelId="{E072AFE1-C50E-4B96-8DDD-1B3E80D45310}" type="parTrans" cxnId="{A1B4AC78-83E1-4012-8220-816375B2C27C}">
      <dgm:prSet/>
      <dgm:spPr/>
      <dgm:t>
        <a:bodyPr/>
        <a:lstStyle/>
        <a:p>
          <a:endParaRPr lang="zh-TW" altLang="en-US">
            <a:solidFill>
              <a:schemeClr val="bg2">
                <a:lumMod val="10000"/>
              </a:schemeClr>
            </a:solidFill>
          </a:endParaRPr>
        </a:p>
      </dgm:t>
    </dgm:pt>
    <dgm:pt modelId="{E5CACDC8-5B47-476B-A0DB-BC8EF5A3CB70}" type="sibTrans" cxnId="{A1B4AC78-83E1-4012-8220-816375B2C27C}">
      <dgm:prSet/>
      <dgm:spPr/>
      <dgm:t>
        <a:bodyPr/>
        <a:lstStyle/>
        <a:p>
          <a:endParaRPr lang="zh-TW" altLang="en-US">
            <a:solidFill>
              <a:schemeClr val="bg2">
                <a:lumMod val="10000"/>
              </a:schemeClr>
            </a:solidFill>
          </a:endParaRPr>
        </a:p>
      </dgm:t>
    </dgm:pt>
    <dgm:pt modelId="{E0382CD0-AFA5-4674-B6EB-FC531D515996}" type="pres">
      <dgm:prSet presAssocID="{A6D25FCB-17A3-408A-92A3-1E0870468BF3}" presName="CompostProcess" presStyleCnt="0">
        <dgm:presLayoutVars>
          <dgm:dir/>
          <dgm:resizeHandles val="exact"/>
        </dgm:presLayoutVars>
      </dgm:prSet>
      <dgm:spPr/>
    </dgm:pt>
    <dgm:pt modelId="{0B66AAC0-0019-4DB0-931C-3CE48C1065C7}" type="pres">
      <dgm:prSet presAssocID="{A6D25FCB-17A3-408A-92A3-1E0870468BF3}" presName="arrow" presStyleLbl="bgShp" presStyleIdx="0" presStyleCn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dgm:spPr>
    </dgm:pt>
    <dgm:pt modelId="{8F6961C2-F886-42DF-8114-EA2B42720B7B}" type="pres">
      <dgm:prSet presAssocID="{A6D25FCB-17A3-408A-92A3-1E0870468BF3}" presName="linearProcess" presStyleCnt="0"/>
      <dgm:spPr/>
    </dgm:pt>
    <dgm:pt modelId="{5F93AA91-5ED4-419F-A2B5-6A2505FCBC4F}" type="pres">
      <dgm:prSet presAssocID="{D049684A-489C-431B-95CD-21D963FD43CE}" presName="textNode" presStyleLbl="node1" presStyleIdx="0" presStyleCnt="5">
        <dgm:presLayoutVars>
          <dgm:bulletEnabled val="1"/>
        </dgm:presLayoutVars>
      </dgm:prSet>
      <dgm:spPr/>
    </dgm:pt>
    <dgm:pt modelId="{652D8A6F-EEC6-4A8A-B247-32C0A0707629}" type="pres">
      <dgm:prSet presAssocID="{BD9BF648-E07A-48DC-91CF-4FF99DC5AE61}" presName="sibTrans" presStyleCnt="0"/>
      <dgm:spPr/>
    </dgm:pt>
    <dgm:pt modelId="{57317D6A-B125-4042-8FC2-1C24690D91AB}" type="pres">
      <dgm:prSet presAssocID="{4E07BFC5-F5C5-4660-9F0B-30F489B55917}" presName="textNode" presStyleLbl="node1" presStyleIdx="1" presStyleCnt="5">
        <dgm:presLayoutVars>
          <dgm:bulletEnabled val="1"/>
        </dgm:presLayoutVars>
      </dgm:prSet>
      <dgm:spPr/>
    </dgm:pt>
    <dgm:pt modelId="{ABDA441B-B5D3-4DE4-A722-BEDEE9D071D6}" type="pres">
      <dgm:prSet presAssocID="{CA9158CD-9740-4BE4-AA8D-246EBEFD7DB2}" presName="sibTrans" presStyleCnt="0"/>
      <dgm:spPr/>
    </dgm:pt>
    <dgm:pt modelId="{9459974C-2E74-430F-AC04-FBFF9DBCA15A}" type="pres">
      <dgm:prSet presAssocID="{7ECC5A7A-849A-43A9-A06C-7F035E6A84FA}" presName="textNode" presStyleLbl="node1" presStyleIdx="2" presStyleCnt="5">
        <dgm:presLayoutVars>
          <dgm:bulletEnabled val="1"/>
        </dgm:presLayoutVars>
      </dgm:prSet>
      <dgm:spPr/>
    </dgm:pt>
    <dgm:pt modelId="{BFB323DD-7B64-4B0D-BCBC-D0C0B423DBCC}" type="pres">
      <dgm:prSet presAssocID="{9B8747B5-19F8-473E-8BAB-63DCBF34008C}" presName="sibTrans" presStyleCnt="0"/>
      <dgm:spPr/>
    </dgm:pt>
    <dgm:pt modelId="{F565B41B-CA06-4035-AD6C-5A56AB1F6CDF}" type="pres">
      <dgm:prSet presAssocID="{01D96D4E-9FC9-43DF-9BCA-CFDEE659CCF2}" presName="textNode" presStyleLbl="node1" presStyleIdx="3" presStyleCnt="5">
        <dgm:presLayoutVars>
          <dgm:bulletEnabled val="1"/>
        </dgm:presLayoutVars>
      </dgm:prSet>
      <dgm:spPr/>
    </dgm:pt>
    <dgm:pt modelId="{F1F52B17-4CCB-4DF3-AB98-1C23F5BC299B}" type="pres">
      <dgm:prSet presAssocID="{F9D8B6EC-6E25-444E-9A93-CC1B9690F090}" presName="sibTrans" presStyleCnt="0"/>
      <dgm:spPr/>
    </dgm:pt>
    <dgm:pt modelId="{4C92D38E-BAE5-4F27-96E9-0AEEC73D4986}" type="pres">
      <dgm:prSet presAssocID="{9D093EF1-2786-4445-ADB1-923D08937597}" presName="textNode" presStyleLbl="node1" presStyleIdx="4" presStyleCnt="5">
        <dgm:presLayoutVars>
          <dgm:bulletEnabled val="1"/>
        </dgm:presLayoutVars>
      </dgm:prSet>
      <dgm:spPr/>
    </dgm:pt>
  </dgm:ptLst>
  <dgm:cxnLst>
    <dgm:cxn modelId="{20DFA628-CCC4-4A0C-AA05-EC2FA2D485B9}" srcId="{A6D25FCB-17A3-408A-92A3-1E0870468BF3}" destId="{01D96D4E-9FC9-43DF-9BCA-CFDEE659CCF2}" srcOrd="3" destOrd="0" parTransId="{FC2CAD13-1FAB-4339-B267-314508D54DA0}" sibTransId="{F9D8B6EC-6E25-444E-9A93-CC1B9690F090}"/>
    <dgm:cxn modelId="{F797AD38-4EE3-47FC-B94F-7F2D5ED96621}" type="presOf" srcId="{D049684A-489C-431B-95CD-21D963FD43CE}" destId="{5F93AA91-5ED4-419F-A2B5-6A2505FCBC4F}" srcOrd="0" destOrd="0" presId="urn:microsoft.com/office/officeart/2005/8/layout/hProcess9"/>
    <dgm:cxn modelId="{B754FD3A-2DAB-4D06-8452-A365E9EFC138}" type="presOf" srcId="{9D093EF1-2786-4445-ADB1-923D08937597}" destId="{4C92D38E-BAE5-4F27-96E9-0AEEC73D4986}" srcOrd="0" destOrd="0" presId="urn:microsoft.com/office/officeart/2005/8/layout/hProcess9"/>
    <dgm:cxn modelId="{65F0205F-51CC-49CD-ADB7-F389F3AE4A53}" srcId="{A6D25FCB-17A3-408A-92A3-1E0870468BF3}" destId="{7ECC5A7A-849A-43A9-A06C-7F035E6A84FA}" srcOrd="2" destOrd="0" parTransId="{AA83EEF8-EDE8-4424-B38D-95830F8A6A4A}" sibTransId="{9B8747B5-19F8-473E-8BAB-63DCBF34008C}"/>
    <dgm:cxn modelId="{A1B4AC78-83E1-4012-8220-816375B2C27C}" srcId="{A6D25FCB-17A3-408A-92A3-1E0870468BF3}" destId="{9D093EF1-2786-4445-ADB1-923D08937597}" srcOrd="4" destOrd="0" parTransId="{E072AFE1-C50E-4B96-8DDD-1B3E80D45310}" sibTransId="{E5CACDC8-5B47-476B-A0DB-BC8EF5A3CB70}"/>
    <dgm:cxn modelId="{2A8F4692-18EA-4786-B835-C353E22FE880}" type="presOf" srcId="{01D96D4E-9FC9-43DF-9BCA-CFDEE659CCF2}" destId="{F565B41B-CA06-4035-AD6C-5A56AB1F6CDF}" srcOrd="0" destOrd="0" presId="urn:microsoft.com/office/officeart/2005/8/layout/hProcess9"/>
    <dgm:cxn modelId="{02BC9993-8CAD-4536-8F1F-EBADA624E067}" srcId="{A6D25FCB-17A3-408A-92A3-1E0870468BF3}" destId="{4E07BFC5-F5C5-4660-9F0B-30F489B55917}" srcOrd="1" destOrd="0" parTransId="{8B562B3A-4EBF-4B9E-9E81-A1672AE8244C}" sibTransId="{CA9158CD-9740-4BE4-AA8D-246EBEFD7DB2}"/>
    <dgm:cxn modelId="{B66E58A2-CC51-4DCE-9C88-1270856BAEC5}" type="presOf" srcId="{A6D25FCB-17A3-408A-92A3-1E0870468BF3}" destId="{E0382CD0-AFA5-4674-B6EB-FC531D515996}" srcOrd="0" destOrd="0" presId="urn:microsoft.com/office/officeart/2005/8/layout/hProcess9"/>
    <dgm:cxn modelId="{A1B277BD-0D09-4795-9E03-3F61C4425A1D}" srcId="{A6D25FCB-17A3-408A-92A3-1E0870468BF3}" destId="{D049684A-489C-431B-95CD-21D963FD43CE}" srcOrd="0" destOrd="0" parTransId="{17C7EFA1-1FD9-468C-B1E2-E54C7DD6AC3F}" sibTransId="{BD9BF648-E07A-48DC-91CF-4FF99DC5AE61}"/>
    <dgm:cxn modelId="{A92562CC-4DD1-40AE-93F5-1F56044A3074}" type="presOf" srcId="{7ECC5A7A-849A-43A9-A06C-7F035E6A84FA}" destId="{9459974C-2E74-430F-AC04-FBFF9DBCA15A}" srcOrd="0" destOrd="0" presId="urn:microsoft.com/office/officeart/2005/8/layout/hProcess9"/>
    <dgm:cxn modelId="{94F5A7E5-DC95-4698-A8C9-48E58229899E}" type="presOf" srcId="{4E07BFC5-F5C5-4660-9F0B-30F489B55917}" destId="{57317D6A-B125-4042-8FC2-1C24690D91AB}" srcOrd="0" destOrd="0" presId="urn:microsoft.com/office/officeart/2005/8/layout/hProcess9"/>
    <dgm:cxn modelId="{6C879058-FEC0-417A-B66B-5766789EF4A7}" type="presParOf" srcId="{E0382CD0-AFA5-4674-B6EB-FC531D515996}" destId="{0B66AAC0-0019-4DB0-931C-3CE48C1065C7}" srcOrd="0" destOrd="0" presId="urn:microsoft.com/office/officeart/2005/8/layout/hProcess9"/>
    <dgm:cxn modelId="{D8A3A644-9915-4DEE-A693-5F866199CCA1}" type="presParOf" srcId="{E0382CD0-AFA5-4674-B6EB-FC531D515996}" destId="{8F6961C2-F886-42DF-8114-EA2B42720B7B}" srcOrd="1" destOrd="0" presId="urn:microsoft.com/office/officeart/2005/8/layout/hProcess9"/>
    <dgm:cxn modelId="{7540B57B-7CAF-40FC-B004-5FA642C8D972}" type="presParOf" srcId="{8F6961C2-F886-42DF-8114-EA2B42720B7B}" destId="{5F93AA91-5ED4-419F-A2B5-6A2505FCBC4F}" srcOrd="0" destOrd="0" presId="urn:microsoft.com/office/officeart/2005/8/layout/hProcess9"/>
    <dgm:cxn modelId="{37713AEE-6D84-4315-B894-C1812758D6B9}" type="presParOf" srcId="{8F6961C2-F886-42DF-8114-EA2B42720B7B}" destId="{652D8A6F-EEC6-4A8A-B247-32C0A0707629}" srcOrd="1" destOrd="0" presId="urn:microsoft.com/office/officeart/2005/8/layout/hProcess9"/>
    <dgm:cxn modelId="{7B622E58-29AD-4919-91E3-186D5456DE50}" type="presParOf" srcId="{8F6961C2-F886-42DF-8114-EA2B42720B7B}" destId="{57317D6A-B125-4042-8FC2-1C24690D91AB}" srcOrd="2" destOrd="0" presId="urn:microsoft.com/office/officeart/2005/8/layout/hProcess9"/>
    <dgm:cxn modelId="{E8FB5527-7BD1-43BB-AA00-49B8D8C1082F}" type="presParOf" srcId="{8F6961C2-F886-42DF-8114-EA2B42720B7B}" destId="{ABDA441B-B5D3-4DE4-A722-BEDEE9D071D6}" srcOrd="3" destOrd="0" presId="urn:microsoft.com/office/officeart/2005/8/layout/hProcess9"/>
    <dgm:cxn modelId="{D68F0948-B588-47B5-9E4B-FE3972950F48}" type="presParOf" srcId="{8F6961C2-F886-42DF-8114-EA2B42720B7B}" destId="{9459974C-2E74-430F-AC04-FBFF9DBCA15A}" srcOrd="4" destOrd="0" presId="urn:microsoft.com/office/officeart/2005/8/layout/hProcess9"/>
    <dgm:cxn modelId="{2A7B3811-6AEF-4104-837D-C9702F5A9665}" type="presParOf" srcId="{8F6961C2-F886-42DF-8114-EA2B42720B7B}" destId="{BFB323DD-7B64-4B0D-BCBC-D0C0B423DBCC}" srcOrd="5" destOrd="0" presId="urn:microsoft.com/office/officeart/2005/8/layout/hProcess9"/>
    <dgm:cxn modelId="{EF1A7C7C-A540-465A-A85D-A55EA8CD41A9}" type="presParOf" srcId="{8F6961C2-F886-42DF-8114-EA2B42720B7B}" destId="{F565B41B-CA06-4035-AD6C-5A56AB1F6CDF}" srcOrd="6" destOrd="0" presId="urn:microsoft.com/office/officeart/2005/8/layout/hProcess9"/>
    <dgm:cxn modelId="{9839CDD9-B892-4C30-A91A-009243BA82A0}" type="presParOf" srcId="{8F6961C2-F886-42DF-8114-EA2B42720B7B}" destId="{F1F52B17-4CCB-4DF3-AB98-1C23F5BC299B}" srcOrd="7" destOrd="0" presId="urn:microsoft.com/office/officeart/2005/8/layout/hProcess9"/>
    <dgm:cxn modelId="{5B289926-61A3-4359-9360-3456BDA7E81C}" type="presParOf" srcId="{8F6961C2-F886-42DF-8114-EA2B42720B7B}" destId="{4C92D38E-BAE5-4F27-96E9-0AEEC73D498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AAC0-0019-4DB0-931C-3CE48C1065C7}">
      <dsp:nvSpPr>
        <dsp:cNvPr id="0" name=""/>
        <dsp:cNvSpPr/>
      </dsp:nvSpPr>
      <dsp:spPr>
        <a:xfrm>
          <a:off x="879678" y="0"/>
          <a:ext cx="9969691" cy="2761831"/>
        </a:xfrm>
        <a:prstGeom prst="rightArrow">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a:effectLst/>
      </dsp:spPr>
      <dsp:style>
        <a:lnRef idx="0">
          <a:scrgbClr r="0" g="0" b="0"/>
        </a:lnRef>
        <a:fillRef idx="1">
          <a:scrgbClr r="0" g="0" b="0"/>
        </a:fillRef>
        <a:effectRef idx="0">
          <a:scrgbClr r="0" g="0" b="0"/>
        </a:effectRef>
        <a:fontRef idx="minor"/>
      </dsp:style>
    </dsp:sp>
    <dsp:sp modelId="{5F93AA91-5ED4-419F-A2B5-6A2505FCBC4F}">
      <dsp:nvSpPr>
        <dsp:cNvPr id="0" name=""/>
        <dsp:cNvSpPr/>
      </dsp:nvSpPr>
      <dsp:spPr>
        <a:xfrm>
          <a:off x="7480"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b="1" kern="1200" dirty="0">
              <a:solidFill>
                <a:schemeClr val="bg1"/>
              </a:solidFill>
            </a:rPr>
            <a:t>錄製腳本</a:t>
          </a:r>
          <a:endParaRPr lang="zh-TW" altLang="en-US" sz="1800" kern="1200" dirty="0">
            <a:solidFill>
              <a:schemeClr val="bg1"/>
            </a:solidFill>
          </a:endParaRPr>
        </a:p>
      </dsp:txBody>
      <dsp:txXfrm>
        <a:off x="61409" y="882478"/>
        <a:ext cx="1990756" cy="996874"/>
      </dsp:txXfrm>
    </dsp:sp>
    <dsp:sp modelId="{57317D6A-B125-4042-8FC2-1C24690D91AB}">
      <dsp:nvSpPr>
        <dsp:cNvPr id="0" name=""/>
        <dsp:cNvSpPr/>
      </dsp:nvSpPr>
      <dsp:spPr>
        <a:xfrm>
          <a:off x="2411349"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函式包裝、</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測試及除錯</a:t>
          </a:r>
        </a:p>
      </dsp:txBody>
      <dsp:txXfrm>
        <a:off x="2465278" y="882478"/>
        <a:ext cx="1990756" cy="996874"/>
      </dsp:txXfrm>
    </dsp:sp>
    <dsp:sp modelId="{9459974C-2E74-430F-AC04-FBFF9DBCA15A}">
      <dsp:nvSpPr>
        <dsp:cNvPr id="0" name=""/>
        <dsp:cNvSpPr/>
      </dsp:nvSpPr>
      <dsp:spPr>
        <a:xfrm>
          <a:off x="4815217"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整合函式並</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完成系統測試</a:t>
          </a:r>
        </a:p>
      </dsp:txBody>
      <dsp:txXfrm>
        <a:off x="4869146" y="882478"/>
        <a:ext cx="1990756" cy="996874"/>
      </dsp:txXfrm>
    </dsp:sp>
    <dsp:sp modelId="{F565B41B-CA06-4035-AD6C-5A56AB1F6CDF}">
      <dsp:nvSpPr>
        <dsp:cNvPr id="0" name=""/>
        <dsp:cNvSpPr/>
      </dsp:nvSpPr>
      <dsp:spPr>
        <a:xfrm>
          <a:off x="7219085"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a:solidFill>
                <a:schemeClr val="bg1"/>
              </a:solidFill>
            </a:rPr>
            <a:t>加入使用者介面</a:t>
          </a:r>
          <a:endParaRPr lang="zh-TW" altLang="en-US" sz="1800" b="1" kern="1200" dirty="0">
            <a:solidFill>
              <a:schemeClr val="bg1"/>
            </a:solidFill>
          </a:endParaRPr>
        </a:p>
      </dsp:txBody>
      <dsp:txXfrm>
        <a:off x="7273014" y="882478"/>
        <a:ext cx="1990756" cy="996874"/>
      </dsp:txXfrm>
    </dsp:sp>
    <dsp:sp modelId="{4C92D38E-BAE5-4F27-96E9-0AEEC73D4986}">
      <dsp:nvSpPr>
        <dsp:cNvPr id="0" name=""/>
        <dsp:cNvSpPr/>
      </dsp:nvSpPr>
      <dsp:spPr>
        <a:xfrm>
          <a:off x="9622953"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編寫說明並發布</a:t>
          </a:r>
          <a:endParaRPr lang="zh-TW" altLang="en-US" sz="1800" kern="1200" dirty="0">
            <a:solidFill>
              <a:schemeClr val="bg1"/>
            </a:solidFill>
          </a:endParaRPr>
        </a:p>
      </dsp:txBody>
      <dsp:txXfrm>
        <a:off x="9676882" y="882478"/>
        <a:ext cx="1990756" cy="9968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2020/6/16</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channel/UCChfS5RAoVzrNwDyqrEFw3Q"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hyperlink" Target="https://www.facebook.com/groups/304721550536923" TargetMode="External"/><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www.facebook.com/groups/3047215505369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模擬自動化對公司的好處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a:xfrm>
            <a:off x="609600" y="1371600"/>
            <a:ext cx="6612082" cy="4762471"/>
          </a:xfrm>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掌握程式可以啟發更多的想像。</a:t>
            </a:r>
            <a:endParaRPr lang="en-US" altLang="zh-TW" dirty="0"/>
          </a:p>
          <a:p>
            <a:pPr marL="0" indent="0">
              <a:buNone/>
            </a:pPr>
            <a:endParaRPr lang="en-US" altLang="zh-TW" dirty="0"/>
          </a:p>
          <a:p>
            <a:pPr marL="0" indent="0">
              <a:buNone/>
            </a:pPr>
            <a:r>
              <a:rPr lang="zh-TW" altLang="en-US" dirty="0"/>
              <a:t>技術的拓展不再受限於單一工具本身的功能，有能力串聯不同技術形成獨有的解決方案。也不會對龐大的數據量感到手足無措，反而能在梳理數據過程找到樂趣。隨時在思考如何更有效率的完成模擬工作，而不是煩惱這麼多的工作要做到何時。在提升生產力的同時，也更有餘力去嘗試新的技術領域。</a:t>
            </a:r>
          </a:p>
          <a:p>
            <a:pPr marL="0" indent="0">
              <a:buNone/>
            </a:pPr>
            <a:endParaRPr lang="en-US" altLang="zh-TW"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pic>
        <p:nvPicPr>
          <p:cNvPr id="5" name="圖片 4" descr="專注的男性工程師在電腦上工作">
            <a:extLst>
              <a:ext uri="{FF2B5EF4-FFF2-40B4-BE49-F238E27FC236}">
                <a16:creationId xmlns:a16="http://schemas.microsoft.com/office/drawing/2014/main" id="{ED492BD6-05EA-44C0-B851-10A640AE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391" y="1898468"/>
            <a:ext cx="4279130" cy="2852057"/>
          </a:xfrm>
          <a:prstGeom prst="rect">
            <a:avLst/>
          </a:prstGeom>
        </p:spPr>
      </p:pic>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不需要，自動化程式不會用到複雜的語法，只要知道下面這些就可以開始了：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graphicFrame>
        <p:nvGraphicFramePr>
          <p:cNvPr id="4" name="資料庫圖表 3">
            <a:extLst>
              <a:ext uri="{FF2B5EF4-FFF2-40B4-BE49-F238E27FC236}">
                <a16:creationId xmlns:a16="http://schemas.microsoft.com/office/drawing/2014/main" id="{FD53449D-A831-4BBF-AF0A-12B30E33E76B}"/>
              </a:ext>
            </a:extLst>
          </p:cNvPr>
          <p:cNvGraphicFramePr/>
          <p:nvPr>
            <p:extLst>
              <p:ext uri="{D42A27DB-BD31-4B8C-83A1-F6EECF244321}">
                <p14:modId xmlns:p14="http://schemas.microsoft.com/office/powerpoint/2010/main" val="2467808847"/>
              </p:ext>
            </p:extLst>
          </p:nvPr>
        </p:nvGraphicFramePr>
        <p:xfrm>
          <a:off x="231475" y="3364302"/>
          <a:ext cx="11729049" cy="276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a:t>
            </a:r>
            <a:endParaRPr lang="en-US" altLang="zh-TW" dirty="0"/>
          </a:p>
          <a:p>
            <a:pPr marL="0" indent="0">
              <a:buNone/>
            </a:pPr>
            <a:endParaRPr lang="en-US" altLang="zh-TW" dirty="0"/>
          </a:p>
          <a:p>
            <a:pPr marL="0" indent="0">
              <a:buNone/>
            </a:pPr>
            <a:r>
              <a:rPr lang="zh-TW" altLang="en-US" dirty="0"/>
              <a:t>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97C93-A474-45CC-B0C2-8F3A88BE5303}"/>
              </a:ext>
            </a:extLst>
          </p:cNvPr>
          <p:cNvSpPr>
            <a:spLocks noGrp="1"/>
          </p:cNvSpPr>
          <p:nvPr>
            <p:ph idx="1"/>
          </p:nvPr>
        </p:nvSpPr>
        <p:spPr/>
        <p:txBody>
          <a:bodyPr/>
          <a:lstStyle/>
          <a:p>
            <a:pPr marL="0" indent="0">
              <a:buNone/>
            </a:pPr>
            <a:r>
              <a:rPr lang="en-US" altLang="zh-TW" dirty="0"/>
              <a:t>Anaconda</a:t>
            </a:r>
            <a:r>
              <a:rPr lang="zh-TW" altLang="en-US" dirty="0"/>
              <a:t>是一個免費開源的</a:t>
            </a:r>
            <a:r>
              <a:rPr lang="en-US" altLang="zh-TW" dirty="0"/>
              <a:t>Python</a:t>
            </a:r>
            <a:r>
              <a:rPr lang="zh-TW" altLang="en-US" dirty="0"/>
              <a:t>和</a:t>
            </a:r>
            <a:r>
              <a:rPr lang="en-US" altLang="zh-TW" dirty="0"/>
              <a:t>R</a:t>
            </a:r>
            <a:r>
              <a:rPr lang="zh-TW" altLang="en-US" dirty="0"/>
              <a:t>語言的發行版本，用於計算科學（資料科學、機器學習、巨量資料處理和預測分析），</a:t>
            </a:r>
            <a:r>
              <a:rPr lang="en-US" altLang="zh-TW" dirty="0"/>
              <a:t>Anaconda</a:t>
            </a:r>
            <a:r>
              <a:rPr lang="zh-TW" altLang="en-US" dirty="0"/>
              <a:t>致力於簡化包管理和部署。</a:t>
            </a:r>
            <a:r>
              <a:rPr lang="en-US" altLang="zh-TW" dirty="0"/>
              <a:t>Anaconda</a:t>
            </a:r>
            <a:r>
              <a:rPr lang="zh-TW" altLang="en-US" dirty="0"/>
              <a:t>的包使用軟體套件管理系統</a:t>
            </a:r>
            <a:r>
              <a:rPr lang="en-US" altLang="zh-TW" dirty="0" err="1"/>
              <a:t>Conda</a:t>
            </a:r>
            <a:r>
              <a:rPr lang="zh-TW" altLang="en-US" dirty="0"/>
              <a:t>進行管理。超過</a:t>
            </a:r>
            <a:r>
              <a:rPr lang="en-US" altLang="zh-TW" dirty="0"/>
              <a:t>1200</a:t>
            </a:r>
            <a:r>
              <a:rPr lang="zh-TW" altLang="en-US" dirty="0"/>
              <a:t>萬人使用</a:t>
            </a:r>
            <a:r>
              <a:rPr lang="en-US" altLang="zh-TW" dirty="0"/>
              <a:t>Anaconda</a:t>
            </a:r>
            <a:r>
              <a:rPr lang="zh-TW" altLang="en-US" dirty="0"/>
              <a:t>發行版本，並且</a:t>
            </a:r>
            <a:r>
              <a:rPr lang="en-US" altLang="zh-TW" dirty="0"/>
              <a:t>Anaconda</a:t>
            </a:r>
            <a:r>
              <a:rPr lang="zh-TW" altLang="en-US" dirty="0"/>
              <a:t>擁有超過</a:t>
            </a:r>
            <a:r>
              <a:rPr lang="en-US" altLang="zh-TW" dirty="0"/>
              <a:t>1400</a:t>
            </a:r>
            <a:r>
              <a:rPr lang="zh-TW" altLang="en-US" dirty="0"/>
              <a:t>個適用於</a:t>
            </a:r>
            <a:r>
              <a:rPr lang="en-US" altLang="zh-TW" dirty="0"/>
              <a:t>Windows</a:t>
            </a:r>
            <a:r>
              <a:rPr lang="zh-TW" altLang="en-US" dirty="0"/>
              <a:t>、</a:t>
            </a:r>
            <a:r>
              <a:rPr lang="en-US" altLang="zh-TW" dirty="0"/>
              <a:t>Linux</a:t>
            </a:r>
            <a:r>
              <a:rPr lang="zh-TW" altLang="en-US" dirty="0"/>
              <a:t>和</a:t>
            </a:r>
            <a:r>
              <a:rPr lang="en-US" altLang="zh-TW" dirty="0"/>
              <a:t>MacOS</a:t>
            </a:r>
            <a:r>
              <a:rPr lang="zh-TW" altLang="en-US" dirty="0"/>
              <a:t>的資料科學軟體包</a:t>
            </a:r>
            <a:r>
              <a:rPr lang="en-US" altLang="zh-TW" dirty="0"/>
              <a:t>[Wiki]</a:t>
            </a:r>
            <a:r>
              <a:rPr lang="zh-TW" altLang="en-US" dirty="0"/>
              <a:t>。</a:t>
            </a:r>
          </a:p>
        </p:txBody>
      </p:sp>
      <p:sp>
        <p:nvSpPr>
          <p:cNvPr id="3" name="標題 2">
            <a:extLst>
              <a:ext uri="{FF2B5EF4-FFF2-40B4-BE49-F238E27FC236}">
                <a16:creationId xmlns:a16="http://schemas.microsoft.com/office/drawing/2014/main" id="{2DD91989-CDE1-4303-A072-9E74F8D89133}"/>
              </a:ext>
            </a:extLst>
          </p:cNvPr>
          <p:cNvSpPr>
            <a:spLocks noGrp="1"/>
          </p:cNvSpPr>
          <p:nvPr>
            <p:ph type="title"/>
          </p:nvPr>
        </p:nvSpPr>
        <p:spPr/>
        <p:txBody>
          <a:bodyPr/>
          <a:lstStyle/>
          <a:p>
            <a:r>
              <a:rPr lang="en-US" altLang="zh-TW" dirty="0"/>
              <a:t>Anaconda</a:t>
            </a:r>
            <a:endParaRPr lang="zh-TW" altLang="en-US" dirty="0"/>
          </a:p>
        </p:txBody>
      </p:sp>
      <p:pic>
        <p:nvPicPr>
          <p:cNvPr id="1026" name="Picture 2" descr="How to shrink NumPy, SciPy, Pandas, and Matplotlib for your data ...">
            <a:extLst>
              <a:ext uri="{FF2B5EF4-FFF2-40B4-BE49-F238E27FC236}">
                <a16:creationId xmlns:a16="http://schemas.microsoft.com/office/drawing/2014/main" id="{466DAAA2-68E3-4BA1-8419-6CA99099B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84" y="3429000"/>
            <a:ext cx="6898411" cy="22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498566" cy="4762471"/>
          </a:xfrm>
        </p:spPr>
        <p:txBody>
          <a:bodyPr>
            <a:normAutofit/>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a:t>
            </a:r>
            <a:endParaRPr lang="en-US" altLang="zh-TW" dirty="0"/>
          </a:p>
          <a:p>
            <a:pPr marL="0" indent="0">
              <a:buNone/>
            </a:pPr>
            <a:endParaRPr lang="en-US" altLang="zh-TW" dirty="0"/>
          </a:p>
          <a:p>
            <a:pPr marL="0" indent="0">
              <a:buNone/>
            </a:pPr>
            <a:r>
              <a:rPr lang="zh-TW" altLang="en-US" dirty="0"/>
              <a:t>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pic>
        <p:nvPicPr>
          <p:cNvPr id="4" name="圖片 3" descr="碼錶">
            <a:extLst>
              <a:ext uri="{FF2B5EF4-FFF2-40B4-BE49-F238E27FC236}">
                <a16:creationId xmlns:a16="http://schemas.microsoft.com/office/drawing/2014/main" id="{E011DAF0-479D-45D0-9207-BD9AA0DA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155" y="2194561"/>
            <a:ext cx="4588086" cy="2695052"/>
          </a:xfrm>
          <a:prstGeom prst="rect">
            <a:avLst/>
          </a:prstGeom>
        </p:spPr>
      </p:pic>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hlinkClick r:id="rId2"/>
              </a:rPr>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b="1" dirty="0"/>
              <a:t>DDR</a:t>
            </a:r>
            <a:r>
              <a:rPr lang="zh-TW" altLang="en-US" b="1" dirty="0"/>
              <a:t>分析及報告生成</a:t>
            </a:r>
            <a:endParaRPr lang="en-US" altLang="zh-TW" b="1" dirty="0"/>
          </a:p>
          <a:p>
            <a:r>
              <a:rPr lang="zh-TW" altLang="en-US" b="1" dirty="0"/>
              <a:t>電磁近場照相機</a:t>
            </a:r>
            <a:endParaRPr lang="en-US" altLang="zh-TW" b="1" dirty="0"/>
          </a:p>
          <a:p>
            <a:r>
              <a:rPr lang="en-US" altLang="zh-TW" b="1" dirty="0"/>
              <a:t>5G </a:t>
            </a:r>
            <a:r>
              <a:rPr lang="en-US" altLang="zh-TW" b="1" dirty="0" err="1"/>
              <a:t>mmWave</a:t>
            </a:r>
            <a:r>
              <a:rPr lang="zh-TW" altLang="en-US" b="1" dirty="0"/>
              <a:t>電磁波束分析</a:t>
            </a:r>
            <a:endParaRPr lang="en-US" altLang="zh-TW" b="1" dirty="0"/>
          </a:p>
          <a:p>
            <a:r>
              <a:rPr lang="en-US" altLang="zh-TW" b="1" dirty="0"/>
              <a:t>Via </a:t>
            </a:r>
            <a:r>
              <a:rPr lang="zh-TW" altLang="en-US" b="1" dirty="0"/>
              <a:t>陣列模組生成</a:t>
            </a:r>
            <a:endParaRPr lang="en-US" altLang="zh-TW" b="1" dirty="0"/>
          </a:p>
          <a:p>
            <a:r>
              <a:rPr lang="zh-TW" altLang="en-US" b="1" dirty="0"/>
              <a:t>封裝匯入並生成</a:t>
            </a:r>
            <a:r>
              <a:rPr lang="en-US" altLang="zh-TW" b="1" dirty="0"/>
              <a:t>Source/Sink</a:t>
            </a:r>
            <a:endParaRPr lang="zh-TW" altLang="en-US" b="1"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latin typeface="+mj-ea"/>
                <a:ea typeface="+mj-ea"/>
              </a:rPr>
              <a:t>從</a:t>
            </a:r>
            <a:r>
              <a:rPr lang="en-US" altLang="zh-TW" b="1" dirty="0">
                <a:latin typeface="+mj-ea"/>
                <a:ea typeface="+mj-ea"/>
              </a:rPr>
              <a:t>Automation</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從</a:t>
            </a:r>
            <a:r>
              <a:rPr lang="en-US" altLang="zh-TW" b="1" dirty="0">
                <a:latin typeface="+mj-ea"/>
                <a:ea typeface="+mj-ea"/>
              </a:rPr>
              <a:t>Toolkit</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熱鍵執行</a:t>
            </a:r>
            <a:r>
              <a:rPr lang="en-US" altLang="zh-TW" b="1" dirty="0">
                <a:latin typeface="+mj-ea"/>
                <a:ea typeface="+mj-ea"/>
              </a:rPr>
              <a:t>script</a:t>
            </a:r>
          </a:p>
          <a:p>
            <a:r>
              <a:rPr lang="en-US" altLang="zh-TW" b="1" dirty="0">
                <a:latin typeface="+mj-ea"/>
                <a:ea typeface="+mj-ea"/>
              </a:rPr>
              <a:t>ACT</a:t>
            </a:r>
            <a:r>
              <a:rPr lang="zh-TW" altLang="en-US" b="1" dirty="0">
                <a:latin typeface="+mj-ea"/>
                <a:ea typeface="+mj-ea"/>
              </a:rPr>
              <a:t>啟動</a:t>
            </a:r>
            <a:r>
              <a:rPr lang="en-US" altLang="zh-TW" b="1" dirty="0">
                <a:latin typeface="+mj-ea"/>
                <a:ea typeface="+mj-ea"/>
              </a:rPr>
              <a:t>GUI</a:t>
            </a:r>
            <a:r>
              <a:rPr lang="zh-TW" altLang="en-US" b="1" dirty="0">
                <a:latin typeface="+mj-ea"/>
                <a:ea typeface="+mj-ea"/>
              </a:rPr>
              <a:t>以執行</a:t>
            </a:r>
            <a:r>
              <a:rPr lang="en-US" altLang="zh-TW" b="1" dirty="0">
                <a:latin typeface="+mj-ea"/>
                <a:ea typeface="+mj-ea"/>
              </a:rPr>
              <a:t>script</a:t>
            </a:r>
          </a:p>
          <a:p>
            <a:r>
              <a:rPr lang="en-US" altLang="zh-TW" b="1" dirty="0">
                <a:latin typeface="+mj-ea"/>
                <a:ea typeface="+mj-ea"/>
              </a:rPr>
              <a:t>UDO(User Defined </a:t>
            </a:r>
            <a:r>
              <a:rPr lang="en-US" altLang="zh-TW" b="1" dirty="0" err="1">
                <a:latin typeface="+mj-ea"/>
                <a:ea typeface="+mj-ea"/>
              </a:rPr>
              <a:t>Outout</a:t>
            </a:r>
            <a:r>
              <a:rPr lang="en-US" altLang="zh-TW" b="1" dirty="0">
                <a:latin typeface="+mj-ea"/>
                <a:ea typeface="+mj-ea"/>
              </a:rPr>
              <a:t>)</a:t>
            </a:r>
            <a:r>
              <a:rPr lang="zh-TW" altLang="en-US" b="1" dirty="0">
                <a:latin typeface="+mj-ea"/>
                <a:ea typeface="+mj-ea"/>
              </a:rPr>
              <a:t>，建立客製化方程式</a:t>
            </a:r>
          </a:p>
          <a:p>
            <a:r>
              <a:rPr lang="en-US" altLang="zh-TW" b="1" dirty="0">
                <a:latin typeface="+mj-ea"/>
                <a:ea typeface="+mj-ea"/>
              </a:rPr>
              <a:t>UDP(User Defined Primitive)</a:t>
            </a:r>
            <a:r>
              <a:rPr lang="zh-TW" altLang="en-US" b="1" dirty="0">
                <a:latin typeface="+mj-ea"/>
                <a:ea typeface="+mj-ea"/>
              </a:rPr>
              <a:t>，建立客製化</a:t>
            </a:r>
            <a:r>
              <a:rPr lang="en-US" altLang="zh-TW" b="1" dirty="0">
                <a:latin typeface="+mj-ea"/>
                <a:ea typeface="+mj-ea"/>
              </a:rPr>
              <a:t>3D</a:t>
            </a:r>
            <a:r>
              <a:rPr lang="zh-TW" altLang="en-US" b="1" dirty="0">
                <a:latin typeface="+mj-ea"/>
                <a:ea typeface="+mj-ea"/>
              </a:rPr>
              <a:t>模型</a:t>
            </a:r>
          </a:p>
          <a:p>
            <a:r>
              <a:rPr lang="zh-TW" altLang="en-US" b="1" dirty="0">
                <a:latin typeface="+mj-ea"/>
                <a:ea typeface="+mj-ea"/>
              </a:rPr>
              <a:t>將資料輸出到外部用</a:t>
            </a:r>
            <a:r>
              <a:rPr lang="en-US" altLang="zh-TW" b="1" dirty="0" err="1">
                <a:latin typeface="+mj-ea"/>
                <a:ea typeface="+mj-ea"/>
              </a:rPr>
              <a:t>Cpython</a:t>
            </a:r>
            <a:r>
              <a:rPr lang="zh-TW" altLang="en-US" b="1" dirty="0">
                <a:latin typeface="+mj-ea"/>
                <a:ea typeface="+mj-ea"/>
              </a:rPr>
              <a:t>處理</a:t>
            </a:r>
            <a:r>
              <a:rPr lang="en-US" altLang="zh-TW" b="1" dirty="0">
                <a:latin typeface="+mj-ea"/>
                <a:ea typeface="+mj-ea"/>
              </a:rPr>
              <a:t>(Anaconda)</a:t>
            </a:r>
          </a:p>
          <a:p>
            <a:r>
              <a:rPr lang="zh-TW" altLang="en-US" b="1" dirty="0">
                <a:latin typeface="+mj-ea"/>
                <a:ea typeface="+mj-ea"/>
              </a:rPr>
              <a:t>透過批次檔控制</a:t>
            </a:r>
            <a:r>
              <a:rPr lang="en-US" altLang="zh-TW" b="1" dirty="0">
                <a:latin typeface="+mj-ea"/>
                <a:ea typeface="+mj-ea"/>
              </a:rPr>
              <a:t>AEDT</a:t>
            </a:r>
            <a:r>
              <a:rPr lang="zh-TW" altLang="en-US" b="1" dirty="0">
                <a:latin typeface="+mj-ea"/>
                <a:ea typeface="+mj-ea"/>
              </a:rPr>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8" y="1371600"/>
            <a:ext cx="7772401" cy="1363133"/>
          </a:xfrm>
        </p:spPr>
        <p:txBody>
          <a:bodyPr>
            <a:normAutofit fontScale="92500"/>
          </a:bodyPr>
          <a:lstStyle/>
          <a:p>
            <a:r>
              <a:rPr lang="zh-TW" altLang="en-US" dirty="0"/>
              <a:t>在</a:t>
            </a:r>
            <a:r>
              <a:rPr lang="en-US" altLang="zh-TW" dirty="0"/>
              <a:t>External tool</a:t>
            </a:r>
            <a:r>
              <a:rPr lang="zh-TW" altLang="en-US" dirty="0"/>
              <a:t>設定腳本及對應的名稱，名稱便會顯示在</a:t>
            </a:r>
            <a:r>
              <a:rPr lang="en-US" altLang="zh-TW" dirty="0"/>
              <a:t>Tool</a:t>
            </a:r>
            <a:r>
              <a:rPr lang="zh-TW" altLang="en-US" dirty="0"/>
              <a:t>選單下層的選項。</a:t>
            </a:r>
            <a:endParaRPr lang="en-US" altLang="zh-TW" dirty="0"/>
          </a:p>
          <a:p>
            <a:r>
              <a:rPr lang="zh-TW" altLang="en-US" dirty="0"/>
              <a:t>可以在</a:t>
            </a:r>
            <a:r>
              <a:rPr lang="en-US" altLang="zh-TW" dirty="0"/>
              <a:t>Keyboard Shortcuts</a:t>
            </a:r>
            <a:r>
              <a:rPr lang="zh-TW" altLang="en-US" dirty="0"/>
              <a:t>當中連結到熱鍵，以方便執行。</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69890" y="2797482"/>
            <a:ext cx="5299777" cy="3062535"/>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381999"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normAutofit/>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a:t>
            </a:r>
            <a:r>
              <a:rPr lang="en-US" altLang="zh-TW" dirty="0"/>
              <a:t> 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endParaRPr lang="en-US" altLang="zh-TW" dirty="0"/>
          </a:p>
          <a:p>
            <a:pPr marL="0" indent="0">
              <a:buNone/>
            </a:pPr>
            <a:endParaRPr lang="en-US" altLang="zh-TW" dirty="0"/>
          </a:p>
          <a:p>
            <a:pPr marL="0" indent="0">
              <a:buNone/>
            </a:pPr>
            <a:r>
              <a:rPr lang="zh-TW" altLang="en-US" dirty="0"/>
              <a:t>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不同的是：可提供加密保護 ，支持簡單的</a:t>
            </a:r>
            <a:r>
              <a:rPr lang="en-US" altLang="zh-TW" dirty="0"/>
              <a:t>GUI</a:t>
            </a:r>
            <a:r>
              <a:rPr lang="zh-TW" altLang="en-US" dirty="0"/>
              <a:t>介面 ，可上架發售。</a:t>
            </a:r>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2"/>
          <a:stretch>
            <a:fillRect/>
          </a:stretch>
        </p:blipFill>
        <p:spPr>
          <a:xfrm>
            <a:off x="7877389" y="148581"/>
            <a:ext cx="3776897" cy="6033403"/>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1138EFC-E00C-4A5C-87A9-38A209CE46A0}"/>
              </a:ext>
            </a:extLst>
          </p:cNvPr>
          <p:cNvSpPr>
            <a:spLocks noGrp="1"/>
          </p:cNvSpPr>
          <p:nvPr>
            <p:ph idx="1"/>
          </p:nvPr>
        </p:nvSpPr>
        <p:spPr/>
        <p:txBody>
          <a:bodyPr numCol="2">
            <a:normAutofit/>
          </a:bodyPr>
          <a:lstStyle/>
          <a:p>
            <a:pPr marL="0" indent="0">
              <a:buNone/>
            </a:pPr>
            <a:r>
              <a:rPr lang="zh-TW" altLang="en-US" dirty="0"/>
              <a:t>第一周：模擬自動化介紹</a:t>
            </a:r>
          </a:p>
          <a:p>
            <a:r>
              <a:rPr lang="en-US" altLang="zh-TW" sz="2000" b="1" dirty="0"/>
              <a:t>AEDT</a:t>
            </a:r>
            <a:r>
              <a:rPr lang="zh-TW" altLang="en-US" sz="2000" b="1" dirty="0"/>
              <a:t>模擬自動化程式的框架解說</a:t>
            </a:r>
          </a:p>
          <a:p>
            <a:r>
              <a:rPr lang="en-US" altLang="zh-TW" sz="2000" b="1" dirty="0"/>
              <a:t>Python</a:t>
            </a:r>
            <a:r>
              <a:rPr lang="zh-TW" altLang="en-US" sz="2000" b="1" dirty="0"/>
              <a:t>編程環境介紹</a:t>
            </a:r>
          </a:p>
          <a:p>
            <a:r>
              <a:rPr lang="zh-TW" altLang="en-US" sz="2000" b="1" dirty="0"/>
              <a:t>教學資源及討論社群說明</a:t>
            </a:r>
            <a:endParaRPr lang="en-US" altLang="zh-TW" sz="2000" b="1" dirty="0"/>
          </a:p>
          <a:p>
            <a:endParaRPr lang="en-US" altLang="zh-TW" dirty="0"/>
          </a:p>
          <a:p>
            <a:pPr marL="0" indent="0">
              <a:buNone/>
            </a:pPr>
            <a:r>
              <a:rPr lang="zh-TW" altLang="en-US" dirty="0"/>
              <a:t>第二周：自動化問題分析</a:t>
            </a:r>
          </a:p>
          <a:p>
            <a:r>
              <a:rPr lang="zh-TW" altLang="en-US" sz="2000" b="1" dirty="0"/>
              <a:t>如何將複雜的自動化問題拆解可執行的代碼</a:t>
            </a:r>
          </a:p>
          <a:p>
            <a:r>
              <a:rPr lang="en-US" altLang="zh-TW" sz="2000" b="1" dirty="0"/>
              <a:t> Python</a:t>
            </a:r>
            <a:r>
              <a:rPr lang="zh-TW" altLang="en-US" sz="2000" b="1" dirty="0"/>
              <a:t>基本語法講解</a:t>
            </a:r>
            <a:r>
              <a:rPr lang="en-US" altLang="zh-TW" sz="2000" b="1" dirty="0"/>
              <a:t>(</a:t>
            </a:r>
            <a:r>
              <a:rPr lang="zh-TW" altLang="en-US" sz="2000" b="1" dirty="0"/>
              <a:t>上</a:t>
            </a:r>
            <a:r>
              <a:rPr lang="en-US" altLang="zh-TW" sz="2000" b="1" dirty="0"/>
              <a:t>)</a:t>
            </a:r>
          </a:p>
          <a:p>
            <a:r>
              <a:rPr lang="zh-TW" altLang="en-US" sz="2000" b="1" dirty="0"/>
              <a:t>專題討論</a:t>
            </a:r>
            <a:r>
              <a:rPr lang="en-US" altLang="zh-TW" sz="2000" b="1" dirty="0"/>
              <a:t>-</a:t>
            </a:r>
            <a:r>
              <a:rPr lang="zh-TW" altLang="en-US" sz="2000" b="1" dirty="0"/>
              <a:t>腦力激盪</a:t>
            </a:r>
            <a:endParaRPr lang="en-US" altLang="zh-TW" sz="2000" b="1" dirty="0"/>
          </a:p>
          <a:p>
            <a:endParaRPr lang="zh-TW" altLang="en-US" sz="2000" b="1" dirty="0"/>
          </a:p>
          <a:p>
            <a:pPr marL="0" indent="0">
              <a:buNone/>
            </a:pPr>
            <a:endParaRPr lang="en-US" altLang="zh-TW" dirty="0"/>
          </a:p>
          <a:p>
            <a:pPr marL="0" indent="0">
              <a:buNone/>
            </a:pPr>
            <a:r>
              <a:rPr lang="zh-TW" altLang="en-US" dirty="0"/>
              <a:t>第三周：檔案處理與格式化輸出</a:t>
            </a:r>
          </a:p>
          <a:p>
            <a:r>
              <a:rPr lang="zh-TW" altLang="en-US" sz="2000" b="1" dirty="0"/>
              <a:t>檔案讀取與資料分析</a:t>
            </a:r>
          </a:p>
          <a:p>
            <a:r>
              <a:rPr lang="en-US" altLang="zh-TW" sz="2000" b="1" dirty="0"/>
              <a:t>Python</a:t>
            </a:r>
            <a:r>
              <a:rPr lang="zh-TW" altLang="en-US" sz="2000" b="1" dirty="0"/>
              <a:t>基本語法講解</a:t>
            </a:r>
            <a:r>
              <a:rPr lang="en-US" altLang="zh-TW" sz="2000" b="1" dirty="0"/>
              <a:t>(</a:t>
            </a:r>
            <a:r>
              <a:rPr lang="zh-TW" altLang="en-US" sz="2000" b="1" dirty="0"/>
              <a:t>中</a:t>
            </a:r>
            <a:r>
              <a:rPr lang="en-US" altLang="zh-TW" sz="2000" b="1" dirty="0"/>
              <a:t>)</a:t>
            </a:r>
          </a:p>
          <a:p>
            <a:r>
              <a:rPr lang="zh-TW" altLang="en-US" sz="2000" b="1" dirty="0"/>
              <a:t>專題討論</a:t>
            </a:r>
            <a:r>
              <a:rPr lang="en-US" altLang="zh-TW" sz="2000" b="1" dirty="0"/>
              <a:t>-</a:t>
            </a:r>
            <a:r>
              <a:rPr lang="zh-TW" altLang="en-US" sz="2000" b="1" dirty="0"/>
              <a:t>腦力激盪</a:t>
            </a:r>
          </a:p>
          <a:p>
            <a:pPr marL="0" indent="0">
              <a:buNone/>
            </a:pPr>
            <a:endParaRPr lang="en-US" altLang="zh-TW" dirty="0"/>
          </a:p>
          <a:p>
            <a:pPr marL="0" indent="0">
              <a:buNone/>
            </a:pPr>
            <a:r>
              <a:rPr lang="zh-TW" altLang="en-US" dirty="0"/>
              <a:t>第四周：</a:t>
            </a:r>
            <a:r>
              <a:rPr lang="en-US" altLang="zh-TW" dirty="0"/>
              <a:t>AEDT</a:t>
            </a:r>
            <a:r>
              <a:rPr lang="zh-TW" altLang="en-US" dirty="0"/>
              <a:t>操作錄製與修改</a:t>
            </a:r>
          </a:p>
          <a:p>
            <a:r>
              <a:rPr lang="en-US" altLang="zh-TW" sz="2000" b="1" dirty="0"/>
              <a:t>Python</a:t>
            </a:r>
            <a:r>
              <a:rPr lang="zh-TW" altLang="en-US" sz="2000" b="1" dirty="0"/>
              <a:t>基本語法講解</a:t>
            </a:r>
            <a:r>
              <a:rPr lang="en-US" altLang="zh-TW" sz="2000" b="1" dirty="0"/>
              <a:t>(</a:t>
            </a:r>
            <a:r>
              <a:rPr lang="zh-TW" altLang="en-US" sz="2000" b="1" dirty="0"/>
              <a:t>下</a:t>
            </a:r>
            <a:r>
              <a:rPr lang="en-US" altLang="zh-TW" sz="2000" b="1" dirty="0"/>
              <a:t>)</a:t>
            </a:r>
          </a:p>
          <a:p>
            <a:r>
              <a:rPr lang="zh-TW" altLang="en-US" sz="2000" b="1" dirty="0"/>
              <a:t>改編</a:t>
            </a:r>
            <a:r>
              <a:rPr lang="en-US" altLang="zh-TW" sz="2000" b="1" dirty="0"/>
              <a:t>AEDT</a:t>
            </a:r>
            <a:r>
              <a:rPr lang="zh-TW" altLang="en-US" sz="2000" b="1" dirty="0"/>
              <a:t>錄製腳本及除錯</a:t>
            </a:r>
          </a:p>
          <a:p>
            <a:r>
              <a:rPr lang="zh-TW" altLang="en-US" sz="2000" b="1" dirty="0"/>
              <a:t>專題討論</a:t>
            </a:r>
            <a:r>
              <a:rPr lang="en-US" altLang="zh-TW" sz="2000" b="1" dirty="0"/>
              <a:t>-</a:t>
            </a:r>
            <a:r>
              <a:rPr lang="zh-TW" altLang="en-US" sz="2000" b="1" dirty="0"/>
              <a:t>腦力激盪</a:t>
            </a:r>
          </a:p>
        </p:txBody>
      </p:sp>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24B9590-E0BA-4A2E-AB6A-4DF73E06B67B}"/>
              </a:ext>
            </a:extLst>
          </p:cNvPr>
          <p:cNvSpPr>
            <a:spLocks noGrp="1"/>
          </p:cNvSpPr>
          <p:nvPr>
            <p:ph idx="1"/>
          </p:nvPr>
        </p:nvSpPr>
        <p:spPr/>
        <p:txBody>
          <a:bodyPr/>
          <a:lstStyle/>
          <a:p>
            <a:pPr marL="0" indent="0">
              <a:buNone/>
            </a:pPr>
            <a:r>
              <a:rPr lang="zh-TW" altLang="en-US" dirty="0"/>
              <a:t>原因如下</a:t>
            </a:r>
          </a:p>
          <a:p>
            <a:r>
              <a:rPr lang="en-US" altLang="zh-TW" dirty="0"/>
              <a:t>Python</a:t>
            </a:r>
            <a:r>
              <a:rPr lang="zh-TW" altLang="en-US" dirty="0"/>
              <a:t>可以免費使用，這是最大的優點。</a:t>
            </a:r>
          </a:p>
          <a:p>
            <a:r>
              <a:rPr lang="zh-TW" altLang="en-US" dirty="0"/>
              <a:t>多數的工程圖表類型都可透過</a:t>
            </a:r>
            <a:r>
              <a:rPr lang="en-US" altLang="zh-TW" dirty="0"/>
              <a:t>matplotlib</a:t>
            </a:r>
            <a:r>
              <a:rPr lang="zh-TW" altLang="en-US" dirty="0"/>
              <a:t>支援，矩陣運算則由</a:t>
            </a:r>
            <a:r>
              <a:rPr lang="en-US" altLang="zh-TW" dirty="0" err="1"/>
              <a:t>numpy</a:t>
            </a:r>
            <a:r>
              <a:rPr lang="zh-TW" altLang="en-US" dirty="0"/>
              <a:t>及</a:t>
            </a:r>
            <a:r>
              <a:rPr lang="en-US" altLang="zh-TW" dirty="0" err="1"/>
              <a:t>scipy</a:t>
            </a:r>
            <a:r>
              <a:rPr lang="zh-TW" altLang="en-US" dirty="0"/>
              <a:t>負責。應付絕大多數的資料後處理綽綽有餘。</a:t>
            </a:r>
          </a:p>
          <a:p>
            <a:r>
              <a:rPr lang="zh-TW" altLang="en-US" dirty="0"/>
              <a:t>可以無縫接軌文本處理及輸出格式化，字串處理功能強大。</a:t>
            </a:r>
          </a:p>
          <a:p>
            <a:r>
              <a:rPr lang="zh-TW" altLang="en-US" dirty="0"/>
              <a:t>網路資源豐富且可無償取用，不需申請帳號或付費。</a:t>
            </a:r>
          </a:p>
          <a:p>
            <a:r>
              <a:rPr lang="zh-TW" altLang="en-US" dirty="0"/>
              <a:t>擴充性高，比方說可連結</a:t>
            </a:r>
            <a:r>
              <a:rPr lang="en-US" altLang="zh-TW" dirty="0"/>
              <a:t>excel</a:t>
            </a:r>
            <a:r>
              <a:rPr lang="zh-TW" altLang="en-US" dirty="0"/>
              <a:t>，</a:t>
            </a:r>
            <a:r>
              <a:rPr lang="en-US" altLang="zh-TW" dirty="0" err="1"/>
              <a:t>wpf</a:t>
            </a:r>
            <a:r>
              <a:rPr lang="zh-TW" altLang="en-US" dirty="0"/>
              <a:t>視窗設計甚至是網站伺服器等等。</a:t>
            </a:r>
            <a:endParaRPr lang="en-US" altLang="zh-TW" dirty="0"/>
          </a:p>
          <a:p>
            <a:r>
              <a:rPr lang="en-US" altLang="zh-TW" dirty="0"/>
              <a:t>Anaconda Spyder</a:t>
            </a:r>
            <a:r>
              <a:rPr lang="zh-TW" altLang="en-US" dirty="0"/>
              <a:t>提供類</a:t>
            </a:r>
            <a:r>
              <a:rPr lang="en-US" altLang="zh-TW" dirty="0" err="1"/>
              <a:t>Matlab</a:t>
            </a:r>
            <a:r>
              <a:rPr lang="zh-TW" altLang="en-US" dirty="0"/>
              <a:t>編程環境。</a:t>
            </a:r>
          </a:p>
        </p:txBody>
      </p:sp>
      <p:sp>
        <p:nvSpPr>
          <p:cNvPr id="3" name="標題 2">
            <a:extLst>
              <a:ext uri="{FF2B5EF4-FFF2-40B4-BE49-F238E27FC236}">
                <a16:creationId xmlns:a16="http://schemas.microsoft.com/office/drawing/2014/main" id="{28D42294-6CA6-4A66-89B6-1159276CF33B}"/>
              </a:ext>
            </a:extLst>
          </p:cNvPr>
          <p:cNvSpPr>
            <a:spLocks noGrp="1"/>
          </p:cNvSpPr>
          <p:nvPr>
            <p:ph type="title"/>
          </p:nvPr>
        </p:nvSpPr>
        <p:spPr/>
        <p:txBody>
          <a:bodyPr/>
          <a:lstStyle/>
          <a:p>
            <a:r>
              <a:rPr lang="zh-TW" altLang="en-US" dirty="0"/>
              <a:t>為什麼是用</a:t>
            </a:r>
            <a:r>
              <a:rPr lang="en-US" altLang="zh-TW" dirty="0"/>
              <a:t>python</a:t>
            </a:r>
            <a:r>
              <a:rPr lang="zh-TW" altLang="en-US" dirty="0"/>
              <a:t>而不是</a:t>
            </a:r>
            <a:r>
              <a:rPr lang="en-US" altLang="zh-TW" dirty="0" err="1"/>
              <a:t>matlab</a:t>
            </a:r>
            <a:r>
              <a:rPr lang="zh-TW" altLang="en-US" dirty="0"/>
              <a:t>來產生圖表及報告</a:t>
            </a:r>
            <a:br>
              <a:rPr lang="zh-TW" altLang="en-US" dirty="0"/>
            </a:br>
            <a:endParaRPr lang="zh-TW" altLang="en-US" dirty="0"/>
          </a:p>
        </p:txBody>
      </p:sp>
    </p:spTree>
    <p:extLst>
      <p:ext uri="{BB962C8B-B14F-4D97-AF65-F5344CB8AC3E}">
        <p14:creationId xmlns:p14="http://schemas.microsoft.com/office/powerpoint/2010/main" val="271014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1717474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260979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pic>
        <p:nvPicPr>
          <p:cNvPr id="3" name="圖片 2" descr="印刷電路板特寫">
            <a:extLst>
              <a:ext uri="{FF2B5EF4-FFF2-40B4-BE49-F238E27FC236}">
                <a16:creationId xmlns:a16="http://schemas.microsoft.com/office/drawing/2014/main" id="{A0E1592C-C723-4092-8962-F7049098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27" y="1840506"/>
            <a:ext cx="3839386" cy="2558966"/>
          </a:xfrm>
          <a:prstGeom prst="rect">
            <a:avLst/>
          </a:prstGeom>
        </p:spPr>
      </p:pic>
    </p:spTree>
    <p:extLst>
      <p:ext uri="{BB962C8B-B14F-4D97-AF65-F5344CB8AC3E}">
        <p14:creationId xmlns:p14="http://schemas.microsoft.com/office/powerpoint/2010/main" val="75177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4146132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normAutofit/>
          </a:bodyPr>
          <a:lstStyle/>
          <a:p>
            <a:r>
              <a:rPr lang="zh-TW" altLang="en-US" dirty="0"/>
              <a:t>熟悉</a:t>
            </a:r>
            <a:r>
              <a:rPr lang="en-US" altLang="zh-TW" b="1" dirty="0">
                <a:hlinkClick r:id="rId2">
                  <a:extLst>
                    <a:ext uri="{A12FA001-AC4F-418D-AE19-62706E023703}">
                      <ahyp:hlinkClr xmlns:ahyp="http://schemas.microsoft.com/office/drawing/2018/hyperlinkcolor" val="tx"/>
                    </a:ext>
                  </a:extLst>
                </a:hlinkClick>
              </a:rPr>
              <a:t>AEDT</a:t>
            </a:r>
            <a:r>
              <a:rPr lang="zh-TW" altLang="en-US" b="1" dirty="0">
                <a:hlinkClick r:id="rId2">
                  <a:extLst>
                    <a:ext uri="{A12FA001-AC4F-418D-AE19-62706E023703}">
                      <ahyp:hlinkClr xmlns:ahyp="http://schemas.microsoft.com/office/drawing/2018/hyperlinkcolor" val="tx"/>
                    </a:ext>
                  </a:extLst>
                </a:hlinkClick>
              </a:rPr>
              <a:t>模擬自動化專班的上課教材及網路資源</a:t>
            </a:r>
            <a:endParaRPr lang="en-US" altLang="zh-TW" b="1" dirty="0"/>
          </a:p>
          <a:p>
            <a:r>
              <a:rPr lang="zh-TW" altLang="en-US" dirty="0"/>
              <a:t>加入臉書討論群</a:t>
            </a:r>
            <a:r>
              <a:rPr lang="en-US" altLang="zh-TW" b="1" dirty="0">
                <a:hlinkClick r:id="rId3">
                  <a:extLst>
                    <a:ext uri="{A12FA001-AC4F-418D-AE19-62706E023703}">
                      <ahyp:hlinkClr xmlns:ahyp="http://schemas.microsoft.com/office/drawing/2018/hyperlinkcolor" val="tx"/>
                    </a:ext>
                  </a:extLst>
                </a:hlinkClick>
              </a:rPr>
              <a:t>AEDT</a:t>
            </a:r>
            <a:r>
              <a:rPr lang="zh-TW" altLang="en-US" b="1" dirty="0">
                <a:hlinkClick r:id="rId3">
                  <a:extLst>
                    <a:ext uri="{A12FA001-AC4F-418D-AE19-62706E023703}">
                      <ahyp:hlinkClr xmlns:ahyp="http://schemas.microsoft.com/office/drawing/2018/hyperlinkcolor" val="tx"/>
                    </a:ext>
                  </a:extLst>
                </a:hlinkClick>
              </a:rPr>
              <a:t>模擬自動化</a:t>
            </a:r>
            <a:endParaRPr lang="en-US" altLang="zh-TW" dirty="0"/>
          </a:p>
          <a:p>
            <a:r>
              <a:rPr lang="zh-TW" altLang="en-US" dirty="0"/>
              <a:t>瀏覽推薦</a:t>
            </a:r>
            <a:r>
              <a:rPr lang="en-US" altLang="zh-TW" dirty="0"/>
              <a:t>Python</a:t>
            </a:r>
            <a:r>
              <a:rPr lang="zh-TW" altLang="en-US" dirty="0"/>
              <a:t>學習網站</a:t>
            </a:r>
            <a:endParaRPr lang="en-US" altLang="zh-TW" dirty="0"/>
          </a:p>
          <a:p>
            <a:r>
              <a:rPr lang="zh-TW" altLang="en-US" dirty="0"/>
              <a:t>找出一個自動化專題題目並定義程式的輸入</a:t>
            </a:r>
            <a:r>
              <a:rPr lang="zh-TW" altLang="en-US"/>
              <a:t>與輸出。之後三周上課時間每</a:t>
            </a:r>
            <a:r>
              <a:rPr lang="zh-TW" altLang="en-US" dirty="0"/>
              <a:t>位學員要輪流上台分享自動化</a:t>
            </a:r>
            <a:r>
              <a:rPr lang="zh-TW" altLang="en-US"/>
              <a:t>專題題目。</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28953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BE910F3-7F92-469D-A264-9C3146E692AE}"/>
              </a:ext>
            </a:extLst>
          </p:cNvPr>
          <p:cNvSpPr>
            <a:spLocks noGrp="1"/>
          </p:cNvSpPr>
          <p:nvPr>
            <p:ph idx="1"/>
          </p:nvPr>
        </p:nvSpPr>
        <p:spPr/>
        <p:txBody>
          <a:bodyPr numCol="2">
            <a:normAutofit/>
          </a:bodyPr>
          <a:lstStyle/>
          <a:p>
            <a:pPr marL="0" indent="0">
              <a:buNone/>
            </a:pPr>
            <a:r>
              <a:rPr lang="zh-TW" altLang="en-US" dirty="0"/>
              <a:t>第五周：操作介面設計</a:t>
            </a:r>
          </a:p>
          <a:p>
            <a:r>
              <a:rPr lang="zh-TW" altLang="en-US" sz="2000" b="1" dirty="0"/>
              <a:t>操作介面設計</a:t>
            </a:r>
          </a:p>
          <a:p>
            <a:r>
              <a:rPr lang="en-US" altLang="zh-TW" sz="2000" b="1" dirty="0" err="1"/>
              <a:t>tkinter</a:t>
            </a:r>
            <a:r>
              <a:rPr lang="zh-TW" altLang="en-US" sz="2000" b="1" dirty="0"/>
              <a:t>函式庫與</a:t>
            </a:r>
            <a:r>
              <a:rPr lang="en-US" altLang="zh-TW" sz="2000" b="1" dirty="0"/>
              <a:t>WPF</a:t>
            </a:r>
            <a:r>
              <a:rPr lang="zh-TW" altLang="en-US" sz="2000" b="1" dirty="0"/>
              <a:t>介紹</a:t>
            </a:r>
          </a:p>
          <a:p>
            <a:r>
              <a:rPr lang="zh-TW" altLang="en-US" sz="2000" b="1" dirty="0"/>
              <a:t>專題討論</a:t>
            </a:r>
            <a:r>
              <a:rPr lang="en-US" altLang="zh-TW" sz="2000" b="1" dirty="0"/>
              <a:t>-</a:t>
            </a:r>
            <a:r>
              <a:rPr lang="zh-TW" altLang="en-US" sz="2000" b="1" dirty="0"/>
              <a:t>技巧解析</a:t>
            </a:r>
          </a:p>
          <a:p>
            <a:pPr marL="0" indent="0">
              <a:buNone/>
            </a:pPr>
            <a:endParaRPr lang="en-US" altLang="zh-TW" dirty="0"/>
          </a:p>
          <a:p>
            <a:pPr marL="0" indent="0">
              <a:buNone/>
            </a:pPr>
            <a:r>
              <a:rPr lang="zh-TW" altLang="en-US" dirty="0"/>
              <a:t>第六周：</a:t>
            </a:r>
            <a:r>
              <a:rPr lang="en-US" altLang="zh-TW" dirty="0"/>
              <a:t>AEDT</a:t>
            </a:r>
            <a:r>
              <a:rPr lang="zh-TW" altLang="en-US" dirty="0"/>
              <a:t>資料匯出及正規表示式</a:t>
            </a:r>
            <a:endParaRPr lang="en-US" altLang="zh-TW" dirty="0"/>
          </a:p>
          <a:p>
            <a:r>
              <a:rPr lang="zh-TW" altLang="en-US" sz="2000" b="1" dirty="0"/>
              <a:t>正規表示式概念</a:t>
            </a:r>
          </a:p>
          <a:p>
            <a:r>
              <a:rPr lang="en-US" altLang="zh-TW" sz="2000" b="1" dirty="0"/>
              <a:t>REGEX</a:t>
            </a:r>
            <a:r>
              <a:rPr lang="zh-TW" altLang="en-US" sz="2000" b="1" dirty="0"/>
              <a:t>函式庫介紹</a:t>
            </a:r>
          </a:p>
          <a:p>
            <a:r>
              <a:rPr lang="zh-TW" altLang="en-US" sz="2000" b="1" dirty="0"/>
              <a:t>專題討論</a:t>
            </a:r>
            <a:r>
              <a:rPr lang="en-US" altLang="zh-TW" sz="2000" b="1" dirty="0"/>
              <a:t>-</a:t>
            </a:r>
            <a:r>
              <a:rPr lang="zh-TW" altLang="en-US" sz="2000" b="1" dirty="0"/>
              <a:t>技巧解析</a:t>
            </a:r>
            <a:endParaRPr lang="en-US" altLang="zh-TW" sz="2000" b="1" dirty="0"/>
          </a:p>
          <a:p>
            <a:endParaRPr lang="zh-TW" altLang="en-US" sz="2000" b="1" dirty="0"/>
          </a:p>
          <a:p>
            <a:pPr marL="0" indent="0">
              <a:buNone/>
            </a:pPr>
            <a:endParaRPr lang="en-US" altLang="zh-TW" dirty="0"/>
          </a:p>
          <a:p>
            <a:pPr marL="0" indent="0">
              <a:buNone/>
            </a:pPr>
            <a:r>
              <a:rPr lang="zh-TW" altLang="en-US" dirty="0"/>
              <a:t>第七周：圖表生成及</a:t>
            </a:r>
            <a:r>
              <a:rPr lang="en-US" altLang="zh-TW" dirty="0"/>
              <a:t>html</a:t>
            </a:r>
            <a:r>
              <a:rPr lang="zh-TW" altLang="en-US" dirty="0"/>
              <a:t>報告輸出</a:t>
            </a:r>
            <a:endParaRPr lang="en-US" altLang="zh-TW" dirty="0"/>
          </a:p>
          <a:p>
            <a:r>
              <a:rPr lang="en-US" altLang="zh-TW" sz="2000" b="1" dirty="0"/>
              <a:t>Matplotlib</a:t>
            </a:r>
            <a:r>
              <a:rPr lang="zh-TW" altLang="en-US" sz="2000" b="1" dirty="0"/>
              <a:t>函式庫介紹</a:t>
            </a:r>
          </a:p>
          <a:p>
            <a:r>
              <a:rPr lang="zh-TW" altLang="en-US" sz="2000" b="1" dirty="0"/>
              <a:t>整合表格及圖表並輸出</a:t>
            </a:r>
            <a:r>
              <a:rPr lang="en-US" altLang="zh-TW" sz="2000" b="1" dirty="0"/>
              <a:t>html</a:t>
            </a:r>
            <a:r>
              <a:rPr lang="zh-TW" altLang="en-US" sz="2000" b="1" dirty="0"/>
              <a:t>報告</a:t>
            </a:r>
          </a:p>
          <a:p>
            <a:r>
              <a:rPr lang="zh-TW" altLang="en-US" sz="2000" b="1" dirty="0"/>
              <a:t>專題討論</a:t>
            </a:r>
            <a:r>
              <a:rPr lang="en-US" altLang="zh-TW" sz="2000" b="1" dirty="0"/>
              <a:t>-</a:t>
            </a:r>
            <a:r>
              <a:rPr lang="zh-TW" altLang="en-US" sz="2000" b="1" dirty="0"/>
              <a:t>技巧解析</a:t>
            </a:r>
            <a:endParaRPr lang="en-US" altLang="zh-TW" sz="2000" b="1" dirty="0"/>
          </a:p>
          <a:p>
            <a:endParaRPr lang="en-US" altLang="zh-TW" dirty="0"/>
          </a:p>
          <a:p>
            <a:pPr marL="0" indent="0">
              <a:buNone/>
            </a:pPr>
            <a:r>
              <a:rPr lang="zh-TW" altLang="en-US" dirty="0"/>
              <a:t>第八周：專題結果分享</a:t>
            </a:r>
          </a:p>
          <a:p>
            <a:r>
              <a:rPr lang="zh-TW" altLang="en-US" sz="2000" b="1" dirty="0"/>
              <a:t>程式加密及版本管理介紹</a:t>
            </a:r>
          </a:p>
          <a:p>
            <a:r>
              <a:rPr lang="zh-TW" altLang="en-US" sz="2000" b="1" dirty="0"/>
              <a:t>成果以及開發經驗分享</a:t>
            </a:r>
          </a:p>
          <a:p>
            <a:r>
              <a:rPr lang="zh-TW" altLang="en-US" sz="2000" b="1" dirty="0"/>
              <a:t>結業式</a:t>
            </a:r>
          </a:p>
        </p:txBody>
      </p:sp>
      <p:sp>
        <p:nvSpPr>
          <p:cNvPr id="7" name="標題 6">
            <a:extLst>
              <a:ext uri="{FF2B5EF4-FFF2-40B4-BE49-F238E27FC236}">
                <a16:creationId xmlns:a16="http://schemas.microsoft.com/office/drawing/2014/main" id="{AC6FD3FD-CF17-4FAE-BB49-C0FA53D963B6}"/>
              </a:ext>
            </a:extLst>
          </p:cNvPr>
          <p:cNvSpPr>
            <a:spLocks noGrp="1"/>
          </p:cNvSpPr>
          <p:nvPr>
            <p:ph type="title"/>
          </p:nvPr>
        </p:nvSpPr>
        <p:spPr/>
        <p:txBody>
          <a:bodyPr/>
          <a:lstStyle/>
          <a:p>
            <a:r>
              <a:rPr lang="zh-TW" altLang="en-US"/>
              <a:t>進階課程</a:t>
            </a:r>
            <a:endParaRPr lang="zh-TW" altLang="en-US" dirty="0"/>
          </a:p>
        </p:txBody>
      </p:sp>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AFCD300-2DBD-471E-8866-08BE6061C621}"/>
              </a:ext>
            </a:extLst>
          </p:cNvPr>
          <p:cNvSpPr>
            <a:spLocks noGrp="1"/>
          </p:cNvSpPr>
          <p:nvPr>
            <p:ph type="title"/>
          </p:nvPr>
        </p:nvSpPr>
        <p:spPr/>
        <p:txBody>
          <a:bodyPr/>
          <a:lstStyle/>
          <a:p>
            <a:r>
              <a:rPr lang="zh-TW" altLang="en-US" dirty="0"/>
              <a:t>上課教材及資源：</a:t>
            </a:r>
            <a:r>
              <a:rPr lang="en-US" altLang="zh-TW" b="1" dirty="0" err="1"/>
              <a:t>AEDT_Automation_Camp</a:t>
            </a:r>
            <a:r>
              <a:rPr lang="en-US" altLang="zh-TW" b="1" dirty="0"/>
              <a:t> </a:t>
            </a:r>
            <a:r>
              <a:rPr lang="en-US" altLang="zh-TW" dirty="0"/>
              <a:t>(GitHub)</a:t>
            </a:r>
            <a:br>
              <a:rPr lang="en-US" altLang="zh-TW" dirty="0"/>
            </a:br>
            <a:r>
              <a:rPr lang="zh-TW" altLang="en-US" dirty="0"/>
              <a:t>問題發問及討論：</a:t>
            </a:r>
            <a:r>
              <a:rPr lang="en-US" altLang="zh-TW" b="1" dirty="0"/>
              <a:t>AEDT</a:t>
            </a:r>
            <a:r>
              <a:rPr lang="zh-TW" altLang="en-US" b="1" dirty="0"/>
              <a:t>模擬自動化 </a:t>
            </a:r>
            <a:r>
              <a:rPr lang="en-US" altLang="zh-TW" b="1" dirty="0"/>
              <a:t>(</a:t>
            </a:r>
            <a:r>
              <a:rPr lang="en-US" altLang="zh-TW" dirty="0"/>
              <a:t>Facebook)</a:t>
            </a:r>
            <a:endParaRPr lang="zh-TW" altLang="en-US" dirty="0"/>
          </a:p>
        </p:txBody>
      </p:sp>
      <p:pic>
        <p:nvPicPr>
          <p:cNvPr id="5" name="圖片 4">
            <a:hlinkClick r:id="rId2"/>
            <a:extLst>
              <a:ext uri="{FF2B5EF4-FFF2-40B4-BE49-F238E27FC236}">
                <a16:creationId xmlns:a16="http://schemas.microsoft.com/office/drawing/2014/main" id="{3A2DD7E2-D520-4FFA-850D-210201C0C31D}"/>
              </a:ext>
            </a:extLst>
          </p:cNvPr>
          <p:cNvPicPr>
            <a:picLocks noChangeAspect="1"/>
          </p:cNvPicPr>
          <p:nvPr/>
        </p:nvPicPr>
        <p:blipFill>
          <a:blip r:embed="rId3"/>
          <a:stretch>
            <a:fillRect/>
          </a:stretch>
        </p:blipFill>
        <p:spPr>
          <a:xfrm>
            <a:off x="609601" y="1784464"/>
            <a:ext cx="4994573" cy="3750024"/>
          </a:xfrm>
          <a:prstGeom prst="rect">
            <a:avLst/>
          </a:prstGeom>
        </p:spPr>
      </p:pic>
      <p:pic>
        <p:nvPicPr>
          <p:cNvPr id="6" name="圖片 5">
            <a:hlinkClick r:id="rId4"/>
            <a:extLst>
              <a:ext uri="{FF2B5EF4-FFF2-40B4-BE49-F238E27FC236}">
                <a16:creationId xmlns:a16="http://schemas.microsoft.com/office/drawing/2014/main" id="{3EFB6D76-19E9-4DCD-8B75-AE82BB0020A2}"/>
              </a:ext>
            </a:extLst>
          </p:cNvPr>
          <p:cNvPicPr>
            <a:picLocks noChangeAspect="1"/>
          </p:cNvPicPr>
          <p:nvPr/>
        </p:nvPicPr>
        <p:blipFill>
          <a:blip r:embed="rId5"/>
          <a:stretch>
            <a:fillRect/>
          </a:stretch>
        </p:blipFill>
        <p:spPr>
          <a:xfrm>
            <a:off x="6587829" y="1314919"/>
            <a:ext cx="4946442" cy="4689114"/>
          </a:xfrm>
          <a:prstGeom prst="rect">
            <a:avLst/>
          </a:prstGeom>
        </p:spPr>
      </p:pic>
    </p:spTree>
    <p:extLst>
      <p:ext uri="{BB962C8B-B14F-4D97-AF65-F5344CB8AC3E}">
        <p14:creationId xmlns:p14="http://schemas.microsoft.com/office/powerpoint/2010/main" val="3352140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D4C33B1-A376-4C52-9C54-127589A1F55C}"/>
              </a:ext>
            </a:extLst>
          </p:cNvPr>
          <p:cNvSpPr>
            <a:spLocks noGrp="1"/>
          </p:cNvSpPr>
          <p:nvPr>
            <p:ph idx="1"/>
          </p:nvPr>
        </p:nvSpPr>
        <p:spPr/>
        <p:txBody>
          <a:bodyPr>
            <a:normAutofit/>
          </a:bodyPr>
          <a:lstStyle/>
          <a:p>
            <a:pPr marL="0" indent="0">
              <a:buNone/>
            </a:pPr>
            <a:r>
              <a:rPr lang="zh-TW" altLang="en-US" dirty="0"/>
              <a:t>很多人可能會想，我自己不會編程，是不是可以將編程外包給專門寫程式的工作室完成。現在外面可以寫程式的工程師比比皆是，要找到物美價廉的程式設計師應該不難。理論上是這樣，實際上有其困難。</a:t>
            </a:r>
            <a:endParaRPr lang="en-US" altLang="zh-TW" dirty="0"/>
          </a:p>
          <a:p>
            <a:pPr marL="0" indent="0">
              <a:buNone/>
            </a:pPr>
            <a:endParaRPr lang="en-US" altLang="zh-TW" dirty="0"/>
          </a:p>
          <a:p>
            <a:pPr marL="0" indent="0">
              <a:buNone/>
            </a:pPr>
            <a:r>
              <a:rPr lang="zh-TW" altLang="en-US" dirty="0"/>
              <a:t>多數程式設計師缺少工程數學與電子工程相關的訓練，你要讓他理解一個模擬軟體的操作並熟悉當中的原理可能就需要不少時間，尤其是工程領域的範圍很狹窄，多數程式設計師不會有意願投資許多的時間去學習模擬工程的相關知識，</a:t>
            </a:r>
            <a:endParaRPr lang="en-US" altLang="zh-TW" dirty="0"/>
          </a:p>
          <a:p>
            <a:pPr marL="0" indent="0">
              <a:buNone/>
            </a:pPr>
            <a:endParaRPr lang="en-US" altLang="zh-TW" dirty="0"/>
          </a:p>
          <a:p>
            <a:pPr marL="0" indent="0">
              <a:buNone/>
            </a:pPr>
            <a:r>
              <a:rPr lang="zh-TW" altLang="en-US" dirty="0"/>
              <a:t>對程式設計師來說，互聯網商務，網路金融或是</a:t>
            </a:r>
            <a:r>
              <a:rPr lang="en-US" altLang="zh-TW" dirty="0"/>
              <a:t>APP</a:t>
            </a:r>
            <a:r>
              <a:rPr lang="zh-TW" altLang="en-US" dirty="0"/>
              <a:t>等才是更大更賺錢的應用。因此比較可行的方法還是由模擬工程師學習編程的技巧來開發所需的自動化程式。</a:t>
            </a:r>
          </a:p>
          <a:p>
            <a:endParaRPr lang="zh-TW" altLang="en-US" dirty="0"/>
          </a:p>
        </p:txBody>
      </p:sp>
      <p:sp>
        <p:nvSpPr>
          <p:cNvPr id="4" name="標題 3">
            <a:extLst>
              <a:ext uri="{FF2B5EF4-FFF2-40B4-BE49-F238E27FC236}">
                <a16:creationId xmlns:a16="http://schemas.microsoft.com/office/drawing/2014/main" id="{537BA832-1B2F-4DDB-A6C8-E93303BE167D}"/>
              </a:ext>
            </a:extLst>
          </p:cNvPr>
          <p:cNvSpPr>
            <a:spLocks noGrp="1"/>
          </p:cNvSpPr>
          <p:nvPr>
            <p:ph type="title"/>
          </p:nvPr>
        </p:nvSpPr>
        <p:spPr/>
        <p:txBody>
          <a:bodyPr/>
          <a:lstStyle/>
          <a:p>
            <a:r>
              <a:rPr lang="zh-TW" altLang="en-US" dirty="0"/>
              <a:t>程式委外可行？</a:t>
            </a:r>
            <a:br>
              <a:rPr lang="zh-TW" altLang="en-US" dirty="0"/>
            </a:br>
            <a:endParaRPr lang="zh-TW" altLang="en-US" dirty="0"/>
          </a:p>
        </p:txBody>
      </p:sp>
    </p:spTree>
    <p:extLst>
      <p:ext uri="{BB962C8B-B14F-4D97-AF65-F5344CB8AC3E}">
        <p14:creationId xmlns:p14="http://schemas.microsoft.com/office/powerpoint/2010/main" val="1260303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D64EFD8-2871-4371-AC62-BAF2222B9FA4}"/>
              </a:ext>
            </a:extLst>
          </p:cNvPr>
          <p:cNvSpPr>
            <a:spLocks noGrp="1"/>
          </p:cNvSpPr>
          <p:nvPr>
            <p:ph idx="1"/>
          </p:nvPr>
        </p:nvSpPr>
        <p:spPr/>
        <p:txBody>
          <a:bodyPr>
            <a:normAutofit/>
          </a:bodyPr>
          <a:lstStyle/>
          <a:p>
            <a:pPr marL="0" indent="0">
              <a:buNone/>
            </a:pPr>
            <a:r>
              <a:rPr lang="zh-TW" altLang="en-US" dirty="0"/>
              <a:t>模擬是工程裡面相對複雜的技術，需要理論與實務兼備，這樣的人才本來就少，要能寫程式的更是鳳毛麟角。因為市場小，自然也就缺少足夠的師資及教材。許多實務面所遇到的問題必須由工程師自行摸索尋找答案，單打獨鬥不但辛苦且容易產生挫折感。我們看到了業界的需求也了解了困難所在，我們希望能將過往所累積的模擬自動化經驗分享給業界，並打造一個臉書社群讓大家可以相互討論切磋成長。</a:t>
            </a:r>
          </a:p>
          <a:p>
            <a:endParaRPr lang="zh-TW" altLang="en-US" dirty="0"/>
          </a:p>
          <a:p>
            <a:pPr marL="0" indent="0">
              <a:buNone/>
            </a:pPr>
            <a:r>
              <a:rPr lang="zh-TW" altLang="en-US" dirty="0"/>
              <a:t>在課程結束之後，各位仍然可以利用臉書的社團來提問及討論。我們也希望各位可以不吝分享自己的經驗指導後進。我也會持續在臉書社團跟各位互動。我們只有透過不斷的學習及分享才能積累長期的技術資本進而壯大台灣的工程模擬社群，讓台灣工業在面臨世界大廠的挑戰能更有底氣。</a:t>
            </a:r>
          </a:p>
          <a:p>
            <a:endParaRPr lang="zh-TW" altLang="en-US" dirty="0"/>
          </a:p>
        </p:txBody>
      </p:sp>
      <p:sp>
        <p:nvSpPr>
          <p:cNvPr id="3" name="標題 2">
            <a:extLst>
              <a:ext uri="{FF2B5EF4-FFF2-40B4-BE49-F238E27FC236}">
                <a16:creationId xmlns:a16="http://schemas.microsoft.com/office/drawing/2014/main" id="{B3CD6754-3BDD-4C20-9727-FB405B705E04}"/>
              </a:ext>
            </a:extLst>
          </p:cNvPr>
          <p:cNvSpPr>
            <a:spLocks noGrp="1"/>
          </p:cNvSpPr>
          <p:nvPr>
            <p:ph type="title"/>
          </p:nvPr>
        </p:nvSpPr>
        <p:spPr/>
        <p:txBody>
          <a:bodyPr/>
          <a:lstStyle/>
          <a:p>
            <a:r>
              <a:rPr lang="zh-TW" altLang="en-US" dirty="0"/>
              <a:t>最大的障礙是什麼？</a:t>
            </a:r>
            <a:br>
              <a:rPr lang="zh-TW" altLang="en-US" dirty="0"/>
            </a:br>
            <a:endParaRPr lang="zh-TW" altLang="en-US" dirty="0"/>
          </a:p>
        </p:txBody>
      </p:sp>
    </p:spTree>
    <p:extLst>
      <p:ext uri="{BB962C8B-B14F-4D97-AF65-F5344CB8AC3E}">
        <p14:creationId xmlns:p14="http://schemas.microsoft.com/office/powerpoint/2010/main" val="116098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246</TotalTime>
  <Words>3583</Words>
  <Application>Microsoft Office PowerPoint</Application>
  <PresentationFormat>寬螢幕</PresentationFormat>
  <Paragraphs>196</Paragraphs>
  <Slides>38</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38</vt:i4>
      </vt:variant>
    </vt:vector>
  </HeadingPairs>
  <TitlesOfParts>
    <vt:vector size="45" baseType="lpstr">
      <vt:lpstr>微軟正黑體</vt: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上課教材及資源：AEDT_Automation_Camp (GitHub) 問題發問及討論：AEDT模擬自動化 (Facebook)</vt:lpstr>
      <vt:lpstr>PowerPoint 簡報</vt:lpstr>
      <vt:lpstr>程式委外可行？ </vt:lpstr>
      <vt:lpstr>最大的障礙是什麼？ </vt:lpstr>
      <vt:lpstr>模擬自動化對公司的好處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Anaconda</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 </vt:lpstr>
      <vt:lpstr>PowerPoint 簡報</vt:lpstr>
      <vt:lpstr>IronPython命令列視窗</vt:lpstr>
      <vt:lpstr>使用Notepad++來編輯程式</vt:lpstr>
      <vt:lpstr>為什麼是用python而不是matlab來產生圖表及報告 </vt:lpstr>
      <vt:lpstr>Anaconda Spyder (Data Post Processing)</vt:lpstr>
      <vt:lpstr>Visual Studio (GUI Design Environment)</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2020-06-16T00:41:46Z</dcterms:modified>
</cp:coreProperties>
</file>